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04" r:id="rId2"/>
  </p:sldMasterIdLst>
  <p:notesMasterIdLst>
    <p:notesMasterId r:id="rId17"/>
  </p:notesMasterIdLst>
  <p:handoutMasterIdLst>
    <p:handoutMasterId r:id="rId18"/>
  </p:handoutMasterIdLst>
  <p:sldIdLst>
    <p:sldId id="289" r:id="rId3"/>
    <p:sldId id="348" r:id="rId4"/>
    <p:sldId id="342" r:id="rId5"/>
    <p:sldId id="327" r:id="rId6"/>
    <p:sldId id="340" r:id="rId7"/>
    <p:sldId id="341" r:id="rId8"/>
    <p:sldId id="346" r:id="rId9"/>
    <p:sldId id="343" r:id="rId10"/>
    <p:sldId id="344" r:id="rId11"/>
    <p:sldId id="347" r:id="rId12"/>
    <p:sldId id="336" r:id="rId13"/>
    <p:sldId id="331" r:id="rId14"/>
    <p:sldId id="333" r:id="rId15"/>
    <p:sldId id="296" r:id="rId16"/>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6"/>
  </p:normalViewPr>
  <p:slideViewPr>
    <p:cSldViewPr snapToGrid="0" showGuides="1">
      <p:cViewPr varScale="1">
        <p:scale>
          <a:sx n="107" d="100"/>
          <a:sy n="107" d="100"/>
        </p:scale>
        <p:origin x="102" y="690"/>
      </p:cViewPr>
      <p:guideLst>
        <p:guide orient="horz" pos="1620"/>
        <p:guide pos="2880"/>
      </p:guideLst>
    </p:cSldViewPr>
  </p:slideViewPr>
  <p:outlineViewPr>
    <p:cViewPr>
      <p:scale>
        <a:sx n="33" d="100"/>
        <a:sy n="33" d="100"/>
      </p:scale>
      <p:origin x="0" y="-9744"/>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i-FI"/>
          </a:p>
        </p:txBody>
      </p:sp>
      <p:sp>
        <p:nvSpPr>
          <p:cNvPr id="3" name="Päivämäärän paikkamerkki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8760811-7965-4453-9E59-581070326CFF}" type="datetimeFigureOut">
              <a:rPr lang="fi-FI" smtClean="0"/>
              <a:t>28.3.2019</a:t>
            </a:fld>
            <a:endParaRPr lang="fi-FI"/>
          </a:p>
        </p:txBody>
      </p:sp>
      <p:sp>
        <p:nvSpPr>
          <p:cNvPr id="4" name="Alatunnisteen paikkamerkki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fi-FI"/>
          </a:p>
        </p:txBody>
      </p:sp>
      <p:sp>
        <p:nvSpPr>
          <p:cNvPr id="5" name="Dian numeron paikkamerkki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5B93039-0761-4177-B9C2-723DCD401FE4}" type="slidenum">
              <a:rPr lang="fi-FI" smtClean="0"/>
              <a:t>‹#›</a:t>
            </a:fld>
            <a:endParaRPr lang="fi-FI"/>
          </a:p>
        </p:txBody>
      </p:sp>
    </p:spTree>
    <p:extLst>
      <p:ext uri="{BB962C8B-B14F-4D97-AF65-F5344CB8AC3E}">
        <p14:creationId xmlns:p14="http://schemas.microsoft.com/office/powerpoint/2010/main" val="22875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i-FI"/>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59816A-71DD-44E7-BFF6-C4A6E5DBB0AA}" type="datetimeFigureOut">
              <a:rPr lang="fi-FI" smtClean="0"/>
              <a:t>28.3.2019</a:t>
            </a:fld>
            <a:endParaRPr lang="fi-FI"/>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i-FI"/>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i-FI"/>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740C32B-1D5C-4771-B006-B91B6B3E9BAF}" type="slidenum">
              <a:rPr lang="fi-FI" smtClean="0"/>
              <a:t>‹#›</a:t>
            </a:fld>
            <a:endParaRPr lang="fi-FI"/>
          </a:p>
        </p:txBody>
      </p:sp>
    </p:spTree>
    <p:extLst>
      <p:ext uri="{BB962C8B-B14F-4D97-AF65-F5344CB8AC3E}">
        <p14:creationId xmlns:p14="http://schemas.microsoft.com/office/powerpoint/2010/main" val="19199264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740C32B-1D5C-4771-B006-B91B6B3E9BAF}" type="slidenum">
              <a:rPr lang="fi-FI" smtClean="0"/>
              <a:t>1</a:t>
            </a:fld>
            <a:endParaRPr lang="fi-FI"/>
          </a:p>
        </p:txBody>
      </p:sp>
    </p:spTree>
    <p:extLst>
      <p:ext uri="{BB962C8B-B14F-4D97-AF65-F5344CB8AC3E}">
        <p14:creationId xmlns:p14="http://schemas.microsoft.com/office/powerpoint/2010/main" val="22969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FF4739-A7F8-4941-9D4B-58F3C8C589E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uomautusten paikkamerkki 2"/>
          <p:cNvSpPr>
            <a:spLocks noGrp="1"/>
          </p:cNvSpPr>
          <p:nvPr>
            <p:ph type="body" idx="3"/>
          </p:nvPr>
        </p:nvSpPr>
        <p:spPr>
          <a:xfrm>
            <a:off x="748127" y="4833940"/>
            <a:ext cx="5447030" cy="4226155"/>
          </a:xfrm>
        </p:spPr>
        <p:txBody>
          <a:bodyPr/>
          <a:lstStyle/>
          <a:p>
            <a:endParaRPr lang="en-US" dirty="0"/>
          </a:p>
        </p:txBody>
      </p:sp>
    </p:spTree>
    <p:extLst>
      <p:ext uri="{BB962C8B-B14F-4D97-AF65-F5344CB8AC3E}">
        <p14:creationId xmlns:p14="http://schemas.microsoft.com/office/powerpoint/2010/main" val="11193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A740C32B-1D5C-4771-B006-B91B6B3E9BAF}" type="slidenum">
              <a:rPr lang="fi-FI" smtClean="0"/>
              <a:t>14</a:t>
            </a:fld>
            <a:endParaRPr lang="fi-FI"/>
          </a:p>
        </p:txBody>
      </p:sp>
    </p:spTree>
    <p:extLst>
      <p:ext uri="{BB962C8B-B14F-4D97-AF65-F5344CB8AC3E}">
        <p14:creationId xmlns:p14="http://schemas.microsoft.com/office/powerpoint/2010/main" val="1516195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chemeClr val="accent1"/>
        </a:solidFill>
        <a:effectLst/>
      </p:bgPr>
    </p:bg>
    <p:spTree>
      <p:nvGrpSpPr>
        <p:cNvPr id="1" name=""/>
        <p:cNvGrpSpPr/>
        <p:nvPr/>
      </p:nvGrpSpPr>
      <p:grpSpPr>
        <a:xfrm>
          <a:off x="0" y="0"/>
          <a:ext cx="0" cy="0"/>
          <a:chOff x="0" y="0"/>
          <a:chExt cx="0" cy="0"/>
        </a:xfrm>
      </p:grpSpPr>
      <p:sp>
        <p:nvSpPr>
          <p:cNvPr id="44" name="Puolivapaa piirto 43"/>
          <p:cNvSpPr/>
          <p:nvPr/>
        </p:nvSpPr>
        <p:spPr>
          <a:xfrm>
            <a:off x="443556" y="443555"/>
            <a:ext cx="8262000" cy="4281790"/>
          </a:xfrm>
          <a:custGeom>
            <a:avLst/>
            <a:gdLst>
              <a:gd name="connsiteX0" fmla="*/ 73351 w 8262000"/>
              <a:gd name="connsiteY0" fmla="*/ 67620 h 4281790"/>
              <a:gd name="connsiteX1" fmla="*/ 73351 w 8262000"/>
              <a:gd name="connsiteY1" fmla="*/ 4214170 h 4281790"/>
              <a:gd name="connsiteX2" fmla="*/ 8188650 w 8262000"/>
              <a:gd name="connsiteY2" fmla="*/ 4214170 h 4281790"/>
              <a:gd name="connsiteX3" fmla="*/ 8188650 w 8262000"/>
              <a:gd name="connsiteY3" fmla="*/ 67620 h 4281790"/>
              <a:gd name="connsiteX4" fmla="*/ 0 w 8262000"/>
              <a:gd name="connsiteY4" fmla="*/ 0 h 4281790"/>
              <a:gd name="connsiteX5" fmla="*/ 8262000 w 8262000"/>
              <a:gd name="connsiteY5" fmla="*/ 0 h 4281790"/>
              <a:gd name="connsiteX6" fmla="*/ 8262000 w 8262000"/>
              <a:gd name="connsiteY6" fmla="*/ 4281790 h 4281790"/>
              <a:gd name="connsiteX7" fmla="*/ 0 w 8262000"/>
              <a:gd name="connsiteY7" fmla="*/ 4281790 h 428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1790">
                <a:moveTo>
                  <a:pt x="73351" y="67620"/>
                </a:moveTo>
                <a:lnTo>
                  <a:pt x="73351" y="4214170"/>
                </a:lnTo>
                <a:lnTo>
                  <a:pt x="8188650" y="4214170"/>
                </a:lnTo>
                <a:lnTo>
                  <a:pt x="8188650" y="67620"/>
                </a:lnTo>
                <a:close/>
                <a:moveTo>
                  <a:pt x="0" y="0"/>
                </a:moveTo>
                <a:lnTo>
                  <a:pt x="8262000" y="0"/>
                </a:lnTo>
                <a:lnTo>
                  <a:pt x="8262000" y="4281790"/>
                </a:lnTo>
                <a:lnTo>
                  <a:pt x="0" y="42817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endParaRPr lang="fi-FI" dirty="0" err="1"/>
          </a:p>
        </p:txBody>
      </p:sp>
      <p:sp>
        <p:nvSpPr>
          <p:cNvPr id="6" name="Puolivapaa piirto 5"/>
          <p:cNvSpPr/>
          <p:nvPr/>
        </p:nvSpPr>
        <p:spPr bwMode="white">
          <a:xfrm>
            <a:off x="443556" y="443555"/>
            <a:ext cx="8262000" cy="4281790"/>
          </a:xfrm>
          <a:custGeom>
            <a:avLst/>
            <a:gdLst>
              <a:gd name="connsiteX0" fmla="*/ 73351 w 8262000"/>
              <a:gd name="connsiteY0" fmla="*/ 67620 h 4281790"/>
              <a:gd name="connsiteX1" fmla="*/ 73351 w 8262000"/>
              <a:gd name="connsiteY1" fmla="*/ 4214170 h 4281790"/>
              <a:gd name="connsiteX2" fmla="*/ 8188650 w 8262000"/>
              <a:gd name="connsiteY2" fmla="*/ 4214170 h 4281790"/>
              <a:gd name="connsiteX3" fmla="*/ 8188650 w 8262000"/>
              <a:gd name="connsiteY3" fmla="*/ 67620 h 4281790"/>
              <a:gd name="connsiteX4" fmla="*/ 0 w 8262000"/>
              <a:gd name="connsiteY4" fmla="*/ 0 h 4281790"/>
              <a:gd name="connsiteX5" fmla="*/ 8262000 w 8262000"/>
              <a:gd name="connsiteY5" fmla="*/ 0 h 4281790"/>
              <a:gd name="connsiteX6" fmla="*/ 8262000 w 8262000"/>
              <a:gd name="connsiteY6" fmla="*/ 4281790 h 4281790"/>
              <a:gd name="connsiteX7" fmla="*/ 0 w 8262000"/>
              <a:gd name="connsiteY7" fmla="*/ 4281790 h 428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1790">
                <a:moveTo>
                  <a:pt x="73351" y="67620"/>
                </a:moveTo>
                <a:lnTo>
                  <a:pt x="73351" y="4214170"/>
                </a:lnTo>
                <a:lnTo>
                  <a:pt x="8188650" y="4214170"/>
                </a:lnTo>
                <a:lnTo>
                  <a:pt x="8188650" y="67620"/>
                </a:lnTo>
                <a:close/>
                <a:moveTo>
                  <a:pt x="0" y="0"/>
                </a:moveTo>
                <a:lnTo>
                  <a:pt x="8262000" y="0"/>
                </a:lnTo>
                <a:lnTo>
                  <a:pt x="8262000" y="4281790"/>
                </a:lnTo>
                <a:lnTo>
                  <a:pt x="0" y="42817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endParaRPr lang="fi-FI" dirty="0" err="1"/>
          </a:p>
        </p:txBody>
      </p:sp>
      <p:pic>
        <p:nvPicPr>
          <p:cNvPr id="9"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6504262" y="4012556"/>
            <a:ext cx="1657435" cy="349267"/>
          </a:xfrm>
          <a:prstGeom prst="rect">
            <a:avLst/>
          </a:prstGeom>
          <a:noFill/>
        </p:spPr>
      </p:pic>
      <p:sp>
        <p:nvSpPr>
          <p:cNvPr id="10" name="Title 1"/>
          <p:cNvSpPr>
            <a:spLocks noGrp="1"/>
          </p:cNvSpPr>
          <p:nvPr>
            <p:ph type="ctrTitle"/>
          </p:nvPr>
        </p:nvSpPr>
        <p:spPr>
          <a:xfrm>
            <a:off x="842700" y="936000"/>
            <a:ext cx="5661562" cy="2088000"/>
          </a:xfrm>
        </p:spPr>
        <p:txBody>
          <a:bodyPr anchor="t"/>
          <a:lstStyle>
            <a:lvl1pPr algn="l">
              <a:defRPr sz="2800">
                <a:solidFill>
                  <a:schemeClr val="bg1"/>
                </a:solidFill>
              </a:defRPr>
            </a:lvl1pPr>
          </a:lstStyle>
          <a:p>
            <a:r>
              <a:rPr lang="fi-FI" smtClean="0"/>
              <a:t>Muokkaa perustyyl. napsautt.</a:t>
            </a:r>
            <a:endParaRPr lang="en-US" dirty="0"/>
          </a:p>
        </p:txBody>
      </p:sp>
      <p:sp>
        <p:nvSpPr>
          <p:cNvPr id="11" name="Subtitle 2"/>
          <p:cNvSpPr>
            <a:spLocks noGrp="1"/>
          </p:cNvSpPr>
          <p:nvPr>
            <p:ph type="subTitle" idx="1"/>
          </p:nvPr>
        </p:nvSpPr>
        <p:spPr>
          <a:xfrm>
            <a:off x="842700" y="4020873"/>
            <a:ext cx="5661562" cy="360000"/>
          </a:xfrm>
        </p:spPr>
        <p:txBody>
          <a:bodyPr anchor="ctr"/>
          <a:lstStyle>
            <a:lvl1pPr marL="0" indent="0" algn="l">
              <a:buNone/>
              <a:defRPr sz="14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Tree>
    <p:extLst>
      <p:ext uri="{BB962C8B-B14F-4D97-AF65-F5344CB8AC3E}">
        <p14:creationId xmlns:p14="http://schemas.microsoft.com/office/powerpoint/2010/main" val="30624767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bwMode="hidden">
          <a:xfrm>
            <a:off x="0" y="0"/>
            <a:ext cx="4559968" cy="5144400"/>
          </a:xfrm>
          <a:solidFill>
            <a:srgbClr val="CCCCCC"/>
          </a:solidFill>
        </p:spPr>
        <p:txBody>
          <a:bodyPr/>
          <a:lstStyle>
            <a:lvl1pPr marL="0" indent="0">
              <a:buNone/>
              <a:defRPr/>
            </a:lvl1pPr>
          </a:lstStyle>
          <a:p>
            <a:r>
              <a:rPr lang="fi-FI" smtClean="0"/>
              <a:t>Lisää kuva napsauttamalla kuvaketta</a:t>
            </a:r>
            <a:endParaRPr lang="fi-FI"/>
          </a:p>
        </p:txBody>
      </p:sp>
      <p:sp>
        <p:nvSpPr>
          <p:cNvPr id="2" name="Title 1"/>
          <p:cNvSpPr>
            <a:spLocks noGrp="1"/>
          </p:cNvSpPr>
          <p:nvPr>
            <p:ph type="title"/>
          </p:nvPr>
        </p:nvSpPr>
        <p:spPr>
          <a:xfrm>
            <a:off x="4756115" y="358908"/>
            <a:ext cx="3600000" cy="994172"/>
          </a:xfrm>
        </p:spPr>
        <p:txBody>
          <a:bodyPr/>
          <a:lstStyle/>
          <a:p>
            <a:r>
              <a:rPr lang="fi-FI" smtClean="0"/>
              <a:t>Muokkaa perustyyl. napsautt.</a:t>
            </a:r>
            <a:endParaRPr lang="en-US" dirty="0"/>
          </a:p>
        </p:txBody>
      </p:sp>
      <p:sp>
        <p:nvSpPr>
          <p:cNvPr id="3" name="Content Placeholder 2"/>
          <p:cNvSpPr>
            <a:spLocks noGrp="1"/>
          </p:cNvSpPr>
          <p:nvPr>
            <p:ph idx="1"/>
          </p:nvPr>
        </p:nvSpPr>
        <p:spPr>
          <a:xfrm>
            <a:off x="4756115" y="1422384"/>
            <a:ext cx="3600000" cy="302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5EAE056-6012-C04F-A939-BA61A3A4F5E2}" type="datetime1">
              <a:rPr lang="fi-FI" smtClean="0"/>
              <a:t>28.3.2019</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Etunimi Sukunimi</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29A8EAC-8D09-4E2A-8E44-201C14B39164}" type="slidenum">
              <a:rPr lang="fi-FI" smtClean="0"/>
              <a:t>‹#›</a:t>
            </a:fld>
            <a:endParaRPr lang="fi-FI"/>
          </a:p>
        </p:txBody>
      </p:sp>
    </p:spTree>
    <p:extLst>
      <p:ext uri="{BB962C8B-B14F-4D97-AF65-F5344CB8AC3E}">
        <p14:creationId xmlns:p14="http://schemas.microsoft.com/office/powerpoint/2010/main" val="20748295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576000" y="540000"/>
            <a:ext cx="2480021" cy="1794126"/>
          </a:xfrm>
        </p:spPr>
        <p:txBody>
          <a:bodyPr anchor="t"/>
          <a:lstStyle/>
          <a:p>
            <a:r>
              <a:rPr lang="fi-FI" smtClean="0"/>
              <a:t>Muokkaa perustyyl. napsautt.</a:t>
            </a:r>
            <a:endParaRPr lang="en-US" dirty="0"/>
          </a:p>
        </p:txBody>
      </p:sp>
      <p:sp>
        <p:nvSpPr>
          <p:cNvPr id="13" name="Text Placeholder 12"/>
          <p:cNvSpPr>
            <a:spLocks noGrp="1"/>
          </p:cNvSpPr>
          <p:nvPr>
            <p:ph type="body" sz="quarter" idx="17"/>
          </p:nvPr>
        </p:nvSpPr>
        <p:spPr>
          <a:xfrm>
            <a:off x="3260639" y="551782"/>
            <a:ext cx="5005387" cy="360000"/>
          </a:xfrm>
        </p:spPr>
        <p:txBody>
          <a:bodyPr anchor="ctr"/>
          <a:lstStyle>
            <a:lvl1pPr marL="0" indent="0">
              <a:lnSpc>
                <a:spcPts val="1800"/>
              </a:lnSpc>
              <a:buNone/>
              <a:defRPr>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fi-FI" smtClean="0"/>
              <a:t>Muokkaa tekstin perustyylejä</a:t>
            </a:r>
          </a:p>
        </p:txBody>
      </p:sp>
      <p:sp>
        <p:nvSpPr>
          <p:cNvPr id="15" name="Text Placeholder 12"/>
          <p:cNvSpPr>
            <a:spLocks noGrp="1"/>
          </p:cNvSpPr>
          <p:nvPr>
            <p:ph type="body" sz="quarter" idx="18"/>
          </p:nvPr>
        </p:nvSpPr>
        <p:spPr>
          <a:xfrm>
            <a:off x="3260638" y="1025656"/>
            <a:ext cx="5005387" cy="1308470"/>
          </a:xfrm>
        </p:spPr>
        <p:txBody>
          <a:bodyPr anchor="t"/>
          <a:lstStyle>
            <a:lvl1pPr marL="0" indent="0">
              <a:lnSpc>
                <a:spcPts val="1800"/>
              </a:lnSpc>
              <a:buNone/>
              <a:defRPr sz="1400">
                <a:solidFill>
                  <a:srgbClr val="003665"/>
                </a:solidFill>
              </a:defRPr>
            </a:lvl1pPr>
            <a:lvl2pPr marL="342900" indent="0">
              <a:buNone/>
              <a:defRPr/>
            </a:lvl2pPr>
            <a:lvl3pPr marL="685800" indent="0">
              <a:buNone/>
              <a:defRPr/>
            </a:lvl3pPr>
            <a:lvl4pPr marL="1028700" indent="0">
              <a:buNone/>
              <a:defRPr/>
            </a:lvl4pPr>
            <a:lvl5pPr marL="1371600" indent="0">
              <a:buNone/>
              <a:defRPr/>
            </a:lvl5pPr>
          </a:lstStyle>
          <a:p>
            <a:pPr lvl="0"/>
            <a:r>
              <a:rPr lang="fi-FI" smtClean="0"/>
              <a:t>Muokkaa tekstin perustyylejä</a:t>
            </a:r>
          </a:p>
        </p:txBody>
      </p:sp>
      <p:sp>
        <p:nvSpPr>
          <p:cNvPr id="11" name="Picture Placeholder 10"/>
          <p:cNvSpPr>
            <a:spLocks noGrp="1"/>
          </p:cNvSpPr>
          <p:nvPr>
            <p:ph type="pic" sz="quarter" idx="14"/>
          </p:nvPr>
        </p:nvSpPr>
        <p:spPr bwMode="hidden">
          <a:xfrm>
            <a:off x="0" y="2628000"/>
            <a:ext cx="3049200" cy="2520000"/>
          </a:xfrm>
          <a:solidFill>
            <a:srgbClr val="CCCCCC"/>
          </a:solidFill>
        </p:spPr>
        <p:txBody>
          <a:bodyPr/>
          <a:lstStyle>
            <a:lvl1pPr marL="0" indent="0">
              <a:buNone/>
              <a:defRPr/>
            </a:lvl1pPr>
          </a:lstStyle>
          <a:p>
            <a:r>
              <a:rPr lang="fi-FI" smtClean="0"/>
              <a:t>Lisää kuva napsauttamalla kuvaketta</a:t>
            </a:r>
            <a:endParaRPr lang="fi-FI"/>
          </a:p>
        </p:txBody>
      </p:sp>
      <p:sp>
        <p:nvSpPr>
          <p:cNvPr id="9" name="Picture Placeholder 8"/>
          <p:cNvSpPr>
            <a:spLocks noGrp="1"/>
          </p:cNvSpPr>
          <p:nvPr>
            <p:ph type="pic" sz="quarter" idx="15"/>
          </p:nvPr>
        </p:nvSpPr>
        <p:spPr bwMode="hidden">
          <a:xfrm>
            <a:off x="3043653" y="2628000"/>
            <a:ext cx="3049200" cy="2520000"/>
          </a:xfrm>
          <a:solidFill>
            <a:srgbClr val="CCCCCC"/>
          </a:solidFill>
        </p:spPr>
        <p:txBody>
          <a:bodyPr/>
          <a:lstStyle/>
          <a:p>
            <a:r>
              <a:rPr lang="fi-FI" smtClean="0"/>
              <a:t>Lisää kuva napsauttamalla kuvaketta</a:t>
            </a:r>
            <a:endParaRPr lang="fi-FI"/>
          </a:p>
        </p:txBody>
      </p:sp>
      <p:sp>
        <p:nvSpPr>
          <p:cNvPr id="12" name="Picture Placeholder 8"/>
          <p:cNvSpPr>
            <a:spLocks noGrp="1"/>
          </p:cNvSpPr>
          <p:nvPr>
            <p:ph type="pic" sz="quarter" idx="16"/>
          </p:nvPr>
        </p:nvSpPr>
        <p:spPr bwMode="hidden">
          <a:xfrm>
            <a:off x="6087059" y="2628000"/>
            <a:ext cx="3060000" cy="2520000"/>
          </a:xfrm>
          <a:solidFill>
            <a:srgbClr val="CCCCCC"/>
          </a:solidFill>
        </p:spPr>
        <p:txBody>
          <a:bodyPr/>
          <a:lstStyle/>
          <a:p>
            <a:r>
              <a:rPr lang="fi-FI" smtClean="0"/>
              <a:t>Lisää kuva napsauttamalla kuvaketta</a:t>
            </a:r>
            <a:endParaRPr lang="fi-FI"/>
          </a:p>
        </p:txBody>
      </p:sp>
    </p:spTree>
    <p:extLst>
      <p:ext uri="{BB962C8B-B14F-4D97-AF65-F5344CB8AC3E}">
        <p14:creationId xmlns:p14="http://schemas.microsoft.com/office/powerpoint/2010/main" val="28993657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bwMode="hidden">
          <a:xfrm>
            <a:off x="0" y="0"/>
            <a:ext cx="9144000" cy="5143500"/>
          </a:xfrm>
          <a:solidFill>
            <a:srgbClr val="CCCCCC"/>
          </a:solidFill>
        </p:spPr>
        <p:txBody>
          <a:bodyPr/>
          <a:lstStyle>
            <a:lvl1pPr marL="0" indent="0">
              <a:buNone/>
              <a:defRPr/>
            </a:lvl1pPr>
          </a:lstStyle>
          <a:p>
            <a:r>
              <a:rPr lang="fi-FI" smtClean="0"/>
              <a:t>Lisää kuva napsauttamalla kuvaketta</a:t>
            </a:r>
            <a:endParaRPr lang="fi-FI"/>
          </a:p>
        </p:txBody>
      </p:sp>
      <p:sp>
        <p:nvSpPr>
          <p:cNvPr id="9" name="Text Placeholder 7"/>
          <p:cNvSpPr>
            <a:spLocks noGrp="1"/>
          </p:cNvSpPr>
          <p:nvPr>
            <p:ph type="body" sz="quarter" idx="14" hasCustomPrompt="1"/>
          </p:nvPr>
        </p:nvSpPr>
        <p:spPr bwMode="black">
          <a:xfrm>
            <a:off x="7194120" y="4518000"/>
            <a:ext cx="1278000" cy="273600"/>
          </a:xfrm>
          <a:blipFill>
            <a:blip r:embed="rId2"/>
            <a:stretch>
              <a:fillRect/>
            </a:stretch>
          </a:blipFill>
        </p:spPr>
        <p:txBody>
          <a:bodyPr/>
          <a:lstStyle>
            <a:lvl1pPr>
              <a:defRPr>
                <a:noFill/>
              </a:defRPr>
            </a:lvl1pPr>
          </a:lstStyle>
          <a:p>
            <a:pPr lvl="0"/>
            <a:r>
              <a:rPr lang="en-US" dirty="0"/>
              <a:t>Logo only</a:t>
            </a:r>
          </a:p>
        </p:txBody>
      </p:sp>
    </p:spTree>
    <p:extLst>
      <p:ext uri="{BB962C8B-B14F-4D97-AF65-F5344CB8AC3E}">
        <p14:creationId xmlns:p14="http://schemas.microsoft.com/office/powerpoint/2010/main" val="29956497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pecial Sli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bwMode="hidden">
          <a:xfrm>
            <a:off x="6089301" y="0"/>
            <a:ext cx="3058542" cy="5144400"/>
          </a:xfrm>
          <a:solidFill>
            <a:srgbClr val="CCCCCC"/>
          </a:solidFill>
        </p:spPr>
        <p:txBody>
          <a:bodyPr/>
          <a:lstStyle>
            <a:lvl1pPr marL="0" indent="0">
              <a:buNone/>
              <a:defRPr/>
            </a:lvl1pPr>
          </a:lstStyle>
          <a:p>
            <a:r>
              <a:rPr lang="fi-FI" smtClean="0"/>
              <a:t>Lisää kuva napsauttamalla kuvaketta</a:t>
            </a:r>
            <a:endParaRPr lang="fi-FI"/>
          </a:p>
        </p:txBody>
      </p:sp>
      <p:sp>
        <p:nvSpPr>
          <p:cNvPr id="2" name="Title 1"/>
          <p:cNvSpPr>
            <a:spLocks noGrp="1"/>
          </p:cNvSpPr>
          <p:nvPr>
            <p:ph type="title"/>
          </p:nvPr>
        </p:nvSpPr>
        <p:spPr>
          <a:xfrm>
            <a:off x="576000" y="291401"/>
            <a:ext cx="5081222" cy="814225"/>
          </a:xfrm>
        </p:spPr>
        <p:txBody>
          <a:bodyPr anchor="b"/>
          <a:lstStyle>
            <a:lvl1pPr algn="ctr">
              <a:defRPr sz="1600" cap="all" baseline="0">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576000" y="1185706"/>
            <a:ext cx="5081222" cy="123594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5EAE056-6012-C04F-A939-BA61A3A4F5E2}" type="datetime1">
              <a:rPr lang="fi-FI" smtClean="0"/>
              <a:t>28.3.2019</a:t>
            </a:fld>
            <a:endParaRPr lang="fi-FI"/>
          </a:p>
        </p:txBody>
      </p:sp>
      <p:sp>
        <p:nvSpPr>
          <p:cNvPr id="5" name="Footer Placeholder 4"/>
          <p:cNvSpPr>
            <a:spLocks noGrp="1"/>
          </p:cNvSpPr>
          <p:nvPr>
            <p:ph type="ftr" sz="quarter" idx="11"/>
          </p:nvPr>
        </p:nvSpPr>
        <p:spPr/>
        <p:txBody>
          <a:bodyPr/>
          <a:lstStyle/>
          <a:p>
            <a:r>
              <a:rPr lang="fi-FI"/>
              <a:t>Etunimi Sukunimi</a:t>
            </a:r>
          </a:p>
        </p:txBody>
      </p:sp>
      <p:sp>
        <p:nvSpPr>
          <p:cNvPr id="6" name="Slide Number Placeholder 5"/>
          <p:cNvSpPr>
            <a:spLocks noGrp="1"/>
          </p:cNvSpPr>
          <p:nvPr>
            <p:ph type="sldNum" sz="quarter" idx="12"/>
          </p:nvPr>
        </p:nvSpPr>
        <p:spPr/>
        <p:txBody>
          <a:bodyPr/>
          <a:lstStyle/>
          <a:p>
            <a:fld id="{629A8EAC-8D09-4E2A-8E44-201C14B39164}" type="slidenum">
              <a:rPr lang="fi-FI" smtClean="0"/>
              <a:t>‹#›</a:t>
            </a:fld>
            <a:endParaRPr lang="fi-FI"/>
          </a:p>
        </p:txBody>
      </p:sp>
      <p:sp>
        <p:nvSpPr>
          <p:cNvPr id="10" name="Text Placeholder 9"/>
          <p:cNvSpPr>
            <a:spLocks noGrp="1"/>
          </p:cNvSpPr>
          <p:nvPr>
            <p:ph type="body" sz="quarter" idx="15" hasCustomPrompt="1"/>
          </p:nvPr>
        </p:nvSpPr>
        <p:spPr>
          <a:xfrm>
            <a:off x="1388959" y="3060412"/>
            <a:ext cx="3535688" cy="582613"/>
          </a:xfrm>
        </p:spPr>
        <p:txBody>
          <a:bodyPr/>
          <a:lstStyle>
            <a:lvl1pPr marL="0" indent="0" algn="ctr">
              <a:buNone/>
              <a:defRPr sz="4000" b="0">
                <a:latin typeface="Segoe UI Semibold" panose="020B0702040204020203" pitchFamily="34" charset="0"/>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100 %</a:t>
            </a:r>
            <a:endParaRPr lang="fi-FI" dirty="0"/>
          </a:p>
        </p:txBody>
      </p:sp>
      <p:sp>
        <p:nvSpPr>
          <p:cNvPr id="12" name="Text Placeholder 9"/>
          <p:cNvSpPr>
            <a:spLocks noGrp="1"/>
          </p:cNvSpPr>
          <p:nvPr>
            <p:ph type="body" sz="quarter" idx="16" hasCustomPrompt="1"/>
          </p:nvPr>
        </p:nvSpPr>
        <p:spPr>
          <a:xfrm>
            <a:off x="1388959" y="3717890"/>
            <a:ext cx="3535688" cy="531199"/>
          </a:xfrm>
        </p:spPr>
        <p:txBody>
          <a:bodyPr/>
          <a:lstStyle>
            <a:lvl1pPr marL="0" indent="0" algn="ctr">
              <a:lnSpc>
                <a:spcPts val="1200"/>
              </a:lnSpc>
              <a:buNone/>
              <a:defRPr sz="1200" b="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16" name="Text Placeholder 7"/>
          <p:cNvSpPr>
            <a:spLocks noGrp="1"/>
          </p:cNvSpPr>
          <p:nvPr>
            <p:ph type="body" sz="quarter" idx="13" hasCustomPrompt="1"/>
          </p:nvPr>
        </p:nvSpPr>
        <p:spPr bwMode="black">
          <a:xfrm>
            <a:off x="7194120" y="4518000"/>
            <a:ext cx="1278000" cy="273600"/>
          </a:xfrm>
          <a:blipFill>
            <a:blip r:embed="rId2"/>
            <a:stretch>
              <a:fillRect/>
            </a:stretch>
          </a:blipFill>
        </p:spPr>
        <p:txBody>
          <a:bodyPr/>
          <a:lstStyle>
            <a:lvl1pPr>
              <a:defRPr>
                <a:noFill/>
              </a:defRPr>
            </a:lvl1pPr>
          </a:lstStyle>
          <a:p>
            <a:pPr lvl="0"/>
            <a:r>
              <a:rPr lang="en-US" dirty="0"/>
              <a:t>Logo only</a:t>
            </a:r>
          </a:p>
        </p:txBody>
      </p:sp>
    </p:spTree>
    <p:extLst>
      <p:ext uri="{BB962C8B-B14F-4D97-AF65-F5344CB8AC3E}">
        <p14:creationId xmlns:p14="http://schemas.microsoft.com/office/powerpoint/2010/main" val="187337442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ecial Slide 2">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571E038-E3CA-4B1B-9937-C5FD620ED50D}"/>
              </a:ext>
            </a:extLst>
          </p:cNvPr>
          <p:cNvSpPr/>
          <p:nvPr/>
        </p:nvSpPr>
        <p:spPr bwMode="hidden">
          <a:xfrm>
            <a:off x="0" y="0"/>
            <a:ext cx="9144000" cy="5144400"/>
          </a:xfrm>
          <a:prstGeom prst="rect">
            <a:avLst/>
          </a:prstGeom>
          <a:solidFill>
            <a:srgbClr val="00366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3" name="Picture 22">
            <a:extLst>
              <a:ext uri="{FF2B5EF4-FFF2-40B4-BE49-F238E27FC236}">
                <a16:creationId xmlns:a16="http://schemas.microsoft.com/office/drawing/2014/main" id="{5D23EA12-0484-4246-B687-15B036C4D0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black">
          <a:xfrm>
            <a:off x="7192800" y="4518000"/>
            <a:ext cx="1278000" cy="269310"/>
          </a:xfrm>
          <a:prstGeom prst="rect">
            <a:avLst/>
          </a:prstGeom>
          <a:noFill/>
        </p:spPr>
      </p:pic>
      <p:sp>
        <p:nvSpPr>
          <p:cNvPr id="7" name="Title 6"/>
          <p:cNvSpPr>
            <a:spLocks noGrp="1"/>
          </p:cNvSpPr>
          <p:nvPr>
            <p:ph type="title"/>
          </p:nvPr>
        </p:nvSpPr>
        <p:spPr>
          <a:xfrm>
            <a:off x="576000" y="358908"/>
            <a:ext cx="7964308" cy="994172"/>
          </a:xfrm>
        </p:spPr>
        <p:txBody>
          <a:bodyPr/>
          <a:lstStyle>
            <a:lvl1pPr algn="ctr">
              <a:defRPr b="0">
                <a:solidFill>
                  <a:schemeClr val="bg1"/>
                </a:solidFill>
              </a:defRPr>
            </a:lvl1pPr>
          </a:lstStyle>
          <a:p>
            <a:r>
              <a:rPr lang="fi-FI" smtClean="0"/>
              <a:t>Muokkaa perustyyl. napsautt.</a:t>
            </a:r>
            <a:endParaRPr lang="fi-FI" dirty="0"/>
          </a:p>
        </p:txBody>
      </p:sp>
      <p:sp>
        <p:nvSpPr>
          <p:cNvPr id="10" name="Text Placeholder 9"/>
          <p:cNvSpPr>
            <a:spLocks noGrp="1"/>
          </p:cNvSpPr>
          <p:nvPr>
            <p:ph type="body" sz="quarter" idx="15" hasCustomPrompt="1"/>
          </p:nvPr>
        </p:nvSpPr>
        <p:spPr>
          <a:xfrm>
            <a:off x="576000" y="2049894"/>
            <a:ext cx="2484000" cy="582613"/>
          </a:xfrm>
        </p:spPr>
        <p:txBody>
          <a:bodyPr/>
          <a:lstStyle>
            <a:lvl1pPr marL="0" indent="0" algn="ctr">
              <a:buNone/>
              <a:defRPr sz="4000" b="0">
                <a:solidFill>
                  <a:schemeClr val="bg1"/>
                </a:solidFill>
                <a:latin typeface="Segoe UI Semibold" panose="020B0702040204020203" pitchFamily="34" charset="0"/>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100 €</a:t>
            </a:r>
            <a:endParaRPr lang="fi-FI" dirty="0"/>
          </a:p>
        </p:txBody>
      </p:sp>
      <p:sp>
        <p:nvSpPr>
          <p:cNvPr id="12" name="Text Placeholder 9"/>
          <p:cNvSpPr>
            <a:spLocks noGrp="1"/>
          </p:cNvSpPr>
          <p:nvPr>
            <p:ph type="body" sz="quarter" idx="16" hasCustomPrompt="1"/>
          </p:nvPr>
        </p:nvSpPr>
        <p:spPr>
          <a:xfrm>
            <a:off x="576000" y="2671276"/>
            <a:ext cx="2484000" cy="395523"/>
          </a:xfrm>
        </p:spPr>
        <p:txBody>
          <a:bodyPr anchor="ctr"/>
          <a:lstStyle>
            <a:lvl1pPr marL="0" indent="0" algn="ctr">
              <a:lnSpc>
                <a:spcPts val="1200"/>
              </a:lnSpc>
              <a:buNone/>
              <a:defRPr sz="1600" b="0" cap="all"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16" name="Text Placeholder 9"/>
          <p:cNvSpPr>
            <a:spLocks noGrp="1"/>
          </p:cNvSpPr>
          <p:nvPr>
            <p:ph type="body" sz="quarter" idx="17" hasCustomPrompt="1"/>
          </p:nvPr>
        </p:nvSpPr>
        <p:spPr>
          <a:xfrm>
            <a:off x="576000" y="3132907"/>
            <a:ext cx="2484000" cy="1042045"/>
          </a:xfrm>
        </p:spPr>
        <p:txBody>
          <a:bodyPr/>
          <a:lstStyle>
            <a:lvl1pPr marL="0" indent="0" algn="ctr">
              <a:lnSpc>
                <a:spcPts val="1600"/>
              </a:lnSpc>
              <a:buNone/>
              <a:defRPr sz="12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17" name="Text Placeholder 9"/>
          <p:cNvSpPr>
            <a:spLocks noGrp="1"/>
          </p:cNvSpPr>
          <p:nvPr>
            <p:ph type="body" sz="quarter" idx="18" hasCustomPrompt="1"/>
          </p:nvPr>
        </p:nvSpPr>
        <p:spPr>
          <a:xfrm>
            <a:off x="3316154" y="2049894"/>
            <a:ext cx="2484000" cy="582613"/>
          </a:xfrm>
        </p:spPr>
        <p:txBody>
          <a:bodyPr/>
          <a:lstStyle>
            <a:lvl1pPr marL="0" indent="0" algn="ctr">
              <a:buNone/>
              <a:defRPr sz="4000" b="0">
                <a:solidFill>
                  <a:schemeClr val="bg1"/>
                </a:solidFill>
                <a:latin typeface="Segoe UI Semibold" panose="020B0702040204020203" pitchFamily="34" charset="0"/>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100 €</a:t>
            </a:r>
            <a:endParaRPr lang="fi-FI" dirty="0"/>
          </a:p>
        </p:txBody>
      </p:sp>
      <p:sp>
        <p:nvSpPr>
          <p:cNvPr id="18" name="Text Placeholder 9"/>
          <p:cNvSpPr>
            <a:spLocks noGrp="1"/>
          </p:cNvSpPr>
          <p:nvPr>
            <p:ph type="body" sz="quarter" idx="19" hasCustomPrompt="1"/>
          </p:nvPr>
        </p:nvSpPr>
        <p:spPr>
          <a:xfrm>
            <a:off x="3316154" y="2671276"/>
            <a:ext cx="2484000" cy="395523"/>
          </a:xfrm>
        </p:spPr>
        <p:txBody>
          <a:bodyPr anchor="ctr"/>
          <a:lstStyle>
            <a:lvl1pPr marL="0" indent="0" algn="ctr">
              <a:lnSpc>
                <a:spcPts val="1200"/>
              </a:lnSpc>
              <a:buNone/>
              <a:defRPr sz="1600" b="0" cap="all"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19" name="Text Placeholder 9"/>
          <p:cNvSpPr>
            <a:spLocks noGrp="1"/>
          </p:cNvSpPr>
          <p:nvPr>
            <p:ph type="body" sz="quarter" idx="20" hasCustomPrompt="1"/>
          </p:nvPr>
        </p:nvSpPr>
        <p:spPr>
          <a:xfrm>
            <a:off x="3316154" y="3132907"/>
            <a:ext cx="2484000" cy="1042045"/>
          </a:xfrm>
        </p:spPr>
        <p:txBody>
          <a:bodyPr/>
          <a:lstStyle>
            <a:lvl1pPr marL="0" indent="0" algn="ctr">
              <a:lnSpc>
                <a:spcPts val="1600"/>
              </a:lnSpc>
              <a:buNone/>
              <a:defRPr sz="12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20" name="Text Placeholder 9"/>
          <p:cNvSpPr>
            <a:spLocks noGrp="1"/>
          </p:cNvSpPr>
          <p:nvPr>
            <p:ph type="body" sz="quarter" idx="21" hasCustomPrompt="1"/>
          </p:nvPr>
        </p:nvSpPr>
        <p:spPr>
          <a:xfrm>
            <a:off x="6056308" y="2049894"/>
            <a:ext cx="2484000" cy="582613"/>
          </a:xfrm>
        </p:spPr>
        <p:txBody>
          <a:bodyPr/>
          <a:lstStyle>
            <a:lvl1pPr marL="0" indent="0" algn="ctr">
              <a:buNone/>
              <a:defRPr sz="4000" b="0">
                <a:solidFill>
                  <a:schemeClr val="bg1"/>
                </a:solidFill>
                <a:latin typeface="Segoe UI Semibold" panose="020B0702040204020203" pitchFamily="34" charset="0"/>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100 €</a:t>
            </a:r>
            <a:endParaRPr lang="fi-FI" dirty="0"/>
          </a:p>
        </p:txBody>
      </p:sp>
      <p:sp>
        <p:nvSpPr>
          <p:cNvPr id="21" name="Text Placeholder 9"/>
          <p:cNvSpPr>
            <a:spLocks noGrp="1"/>
          </p:cNvSpPr>
          <p:nvPr>
            <p:ph type="body" sz="quarter" idx="22" hasCustomPrompt="1"/>
          </p:nvPr>
        </p:nvSpPr>
        <p:spPr>
          <a:xfrm>
            <a:off x="6056308" y="2671276"/>
            <a:ext cx="2484000" cy="395523"/>
          </a:xfrm>
        </p:spPr>
        <p:txBody>
          <a:bodyPr anchor="ctr"/>
          <a:lstStyle>
            <a:lvl1pPr marL="0" indent="0" algn="ctr">
              <a:lnSpc>
                <a:spcPts val="1200"/>
              </a:lnSpc>
              <a:buNone/>
              <a:defRPr sz="1600" b="0" cap="all"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22" name="Text Placeholder 9"/>
          <p:cNvSpPr>
            <a:spLocks noGrp="1"/>
          </p:cNvSpPr>
          <p:nvPr>
            <p:ph type="body" sz="quarter" idx="23" hasCustomPrompt="1"/>
          </p:nvPr>
        </p:nvSpPr>
        <p:spPr>
          <a:xfrm>
            <a:off x="6056308" y="3132907"/>
            <a:ext cx="2484000" cy="1042045"/>
          </a:xfrm>
        </p:spPr>
        <p:txBody>
          <a:bodyPr/>
          <a:lstStyle>
            <a:lvl1pPr marL="0" indent="0" algn="ctr">
              <a:lnSpc>
                <a:spcPts val="1600"/>
              </a:lnSpc>
              <a:buNone/>
              <a:defRPr sz="12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fld id="{85EAE056-6012-C04F-A939-BA61A3A4F5E2}" type="datetime1">
              <a:rPr lang="fi-FI" smtClean="0"/>
              <a:t>28.3.2019</a:t>
            </a:fld>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Etunimi Sukunimi</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29A8EAC-8D09-4E2A-8E44-201C14B39164}" type="slidenum">
              <a:rPr lang="fi-FI" smtClean="0"/>
              <a:t>‹#›</a:t>
            </a:fld>
            <a:endParaRPr lang="fi-FI"/>
          </a:p>
        </p:txBody>
      </p:sp>
    </p:spTree>
    <p:extLst>
      <p:ext uri="{BB962C8B-B14F-4D97-AF65-F5344CB8AC3E}">
        <p14:creationId xmlns:p14="http://schemas.microsoft.com/office/powerpoint/2010/main" val="33162382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cial Slide 3">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bwMode="hidden">
          <a:xfrm>
            <a:off x="3356159" y="0"/>
            <a:ext cx="2412000" cy="5144400"/>
          </a:xfrm>
          <a:solidFill>
            <a:srgbClr val="CCCCCC"/>
          </a:solidFill>
        </p:spPr>
        <p:txBody>
          <a:bodyPr/>
          <a:lstStyle>
            <a:lvl1pPr marL="0" indent="0">
              <a:buNone/>
              <a:defRPr/>
            </a:lvl1pPr>
          </a:lstStyle>
          <a:p>
            <a:r>
              <a:rPr lang="fi-FI" smtClean="0"/>
              <a:t>Lisää kuva napsauttamalla kuvaketta</a:t>
            </a:r>
            <a:endParaRPr lang="fi-FI"/>
          </a:p>
        </p:txBody>
      </p:sp>
      <p:sp>
        <p:nvSpPr>
          <p:cNvPr id="2" name="Title 1"/>
          <p:cNvSpPr>
            <a:spLocks noGrp="1"/>
          </p:cNvSpPr>
          <p:nvPr>
            <p:ph type="title" hasCustomPrompt="1"/>
          </p:nvPr>
        </p:nvSpPr>
        <p:spPr>
          <a:xfrm>
            <a:off x="576000" y="1312147"/>
            <a:ext cx="2484000" cy="360000"/>
          </a:xfrm>
        </p:spPr>
        <p:txBody>
          <a:bodyPr anchor="ctr"/>
          <a:lstStyle>
            <a:lvl1pPr algn="ctr">
              <a:lnSpc>
                <a:spcPts val="1800"/>
              </a:lnSpc>
              <a:defRPr sz="1600" cap="all" baseline="0">
                <a:latin typeface="+mn-lt"/>
              </a:defRPr>
            </a:lvl1pPr>
          </a:lstStyle>
          <a:p>
            <a:r>
              <a:rPr lang="en-US" dirty="0"/>
              <a:t>Click to edit TEXT</a:t>
            </a:r>
          </a:p>
        </p:txBody>
      </p:sp>
      <p:sp>
        <p:nvSpPr>
          <p:cNvPr id="10" name="Text Placeholder 9"/>
          <p:cNvSpPr>
            <a:spLocks noGrp="1"/>
          </p:cNvSpPr>
          <p:nvPr>
            <p:ph type="body" sz="quarter" idx="15" hasCustomPrompt="1"/>
          </p:nvPr>
        </p:nvSpPr>
        <p:spPr>
          <a:xfrm>
            <a:off x="576000" y="1717670"/>
            <a:ext cx="2484000" cy="864000"/>
          </a:xfrm>
        </p:spPr>
        <p:txBody>
          <a:bodyPr/>
          <a:lstStyle>
            <a:lvl1pPr marL="0" indent="0" algn="ctr">
              <a:lnSpc>
                <a:spcPts val="1400"/>
              </a:lnSpc>
              <a:buNone/>
              <a:defRPr sz="1200" b="0">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21" name="Text Placeholder 9"/>
          <p:cNvSpPr>
            <a:spLocks noGrp="1"/>
          </p:cNvSpPr>
          <p:nvPr>
            <p:ph type="body" sz="quarter" idx="20" hasCustomPrompt="1"/>
          </p:nvPr>
        </p:nvSpPr>
        <p:spPr>
          <a:xfrm>
            <a:off x="576000" y="3411566"/>
            <a:ext cx="2484000" cy="360000"/>
          </a:xfrm>
        </p:spPr>
        <p:txBody>
          <a:bodyPr anchor="ctr"/>
          <a:lstStyle>
            <a:lvl1pPr marL="0" indent="0" algn="ctr">
              <a:lnSpc>
                <a:spcPts val="1800"/>
              </a:lnSpc>
              <a:buNone/>
              <a:defRPr sz="1600" b="0" cap="all" baseline="0">
                <a:solidFill>
                  <a:schemeClr val="accent1"/>
                </a:solidFill>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16" name="Text Placeholder 9"/>
          <p:cNvSpPr>
            <a:spLocks noGrp="1"/>
          </p:cNvSpPr>
          <p:nvPr>
            <p:ph type="body" sz="quarter" idx="17" hasCustomPrompt="1"/>
          </p:nvPr>
        </p:nvSpPr>
        <p:spPr>
          <a:xfrm>
            <a:off x="576000" y="3817089"/>
            <a:ext cx="2484000" cy="864000"/>
          </a:xfrm>
        </p:spPr>
        <p:txBody>
          <a:bodyPr/>
          <a:lstStyle>
            <a:lvl1pPr marL="0" indent="0" algn="ctr">
              <a:lnSpc>
                <a:spcPts val="1400"/>
              </a:lnSpc>
              <a:buNone/>
              <a:defRPr sz="1200" b="0">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23" name="Text Placeholder 9"/>
          <p:cNvSpPr>
            <a:spLocks noGrp="1"/>
          </p:cNvSpPr>
          <p:nvPr>
            <p:ph type="body" sz="quarter" idx="22" hasCustomPrompt="1"/>
          </p:nvPr>
        </p:nvSpPr>
        <p:spPr>
          <a:xfrm>
            <a:off x="6064318" y="1308401"/>
            <a:ext cx="2484000" cy="360000"/>
          </a:xfrm>
        </p:spPr>
        <p:txBody>
          <a:bodyPr anchor="ctr"/>
          <a:lstStyle>
            <a:lvl1pPr marL="0" indent="0" algn="ctr">
              <a:lnSpc>
                <a:spcPts val="1800"/>
              </a:lnSpc>
              <a:buNone/>
              <a:defRPr sz="1600" b="0" cap="all" baseline="0">
                <a:solidFill>
                  <a:schemeClr val="accent1"/>
                </a:solidFill>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18" name="Text Placeholder 9"/>
          <p:cNvSpPr>
            <a:spLocks noGrp="1"/>
          </p:cNvSpPr>
          <p:nvPr>
            <p:ph type="body" sz="quarter" idx="18" hasCustomPrompt="1"/>
          </p:nvPr>
        </p:nvSpPr>
        <p:spPr>
          <a:xfrm>
            <a:off x="6064318" y="1717670"/>
            <a:ext cx="2484000" cy="864000"/>
          </a:xfrm>
        </p:spPr>
        <p:txBody>
          <a:bodyPr/>
          <a:lstStyle>
            <a:lvl1pPr marL="0" indent="0" algn="ctr">
              <a:lnSpc>
                <a:spcPts val="1400"/>
              </a:lnSpc>
              <a:buNone/>
              <a:defRPr sz="1200" b="0">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22" name="Text Placeholder 9"/>
          <p:cNvSpPr>
            <a:spLocks noGrp="1"/>
          </p:cNvSpPr>
          <p:nvPr>
            <p:ph type="body" sz="quarter" idx="21" hasCustomPrompt="1"/>
          </p:nvPr>
        </p:nvSpPr>
        <p:spPr>
          <a:xfrm>
            <a:off x="6064318" y="3411566"/>
            <a:ext cx="2484000" cy="360000"/>
          </a:xfrm>
        </p:spPr>
        <p:txBody>
          <a:bodyPr anchor="ctr"/>
          <a:lstStyle>
            <a:lvl1pPr marL="0" indent="0" algn="ctr">
              <a:lnSpc>
                <a:spcPts val="1800"/>
              </a:lnSpc>
              <a:buNone/>
              <a:defRPr sz="1600" b="0" cap="all" baseline="0">
                <a:solidFill>
                  <a:schemeClr val="accent1"/>
                </a:solidFill>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
        <p:nvSpPr>
          <p:cNvPr id="20" name="Text Placeholder 9"/>
          <p:cNvSpPr>
            <a:spLocks noGrp="1"/>
          </p:cNvSpPr>
          <p:nvPr>
            <p:ph type="body" sz="quarter" idx="19" hasCustomPrompt="1"/>
          </p:nvPr>
        </p:nvSpPr>
        <p:spPr>
          <a:xfrm>
            <a:off x="6064318" y="3817089"/>
            <a:ext cx="2484000" cy="864000"/>
          </a:xfrm>
        </p:spPr>
        <p:txBody>
          <a:bodyPr/>
          <a:lstStyle>
            <a:lvl1pPr marL="0" indent="0" algn="ctr">
              <a:lnSpc>
                <a:spcPts val="1400"/>
              </a:lnSpc>
              <a:buNone/>
              <a:defRPr sz="1200" b="0">
                <a:latin typeface="+mn-lt"/>
                <a:cs typeface="Segoe UI Semibold" panose="020B07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endParaRPr lang="fi-FI" dirty="0"/>
          </a:p>
        </p:txBody>
      </p:sp>
    </p:spTree>
    <p:extLst>
      <p:ext uri="{BB962C8B-B14F-4D97-AF65-F5344CB8AC3E}">
        <p14:creationId xmlns:p14="http://schemas.microsoft.com/office/powerpoint/2010/main" val="39153745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85EAE056-6012-C04F-A939-BA61A3A4F5E2}" type="datetime1">
              <a:rPr lang="fi-FI" smtClean="0"/>
              <a:t>28.3.2019</a:t>
            </a:fld>
            <a:endParaRPr lang="fi-FI"/>
          </a:p>
        </p:txBody>
      </p:sp>
      <p:sp>
        <p:nvSpPr>
          <p:cNvPr id="4" name="Footer Placeholder 3"/>
          <p:cNvSpPr>
            <a:spLocks noGrp="1"/>
          </p:cNvSpPr>
          <p:nvPr>
            <p:ph type="ftr" sz="quarter" idx="11"/>
          </p:nvPr>
        </p:nvSpPr>
        <p:spPr/>
        <p:txBody>
          <a:bodyPr/>
          <a:lstStyle/>
          <a:p>
            <a:r>
              <a:rPr lang="fi-FI"/>
              <a:t>Etunimi Sukunimi</a:t>
            </a:r>
          </a:p>
        </p:txBody>
      </p:sp>
      <p:sp>
        <p:nvSpPr>
          <p:cNvPr id="5" name="Slide Number Placeholder 4"/>
          <p:cNvSpPr>
            <a:spLocks noGrp="1"/>
          </p:cNvSpPr>
          <p:nvPr>
            <p:ph type="sldNum" sz="quarter" idx="12"/>
          </p:nvPr>
        </p:nvSpPr>
        <p:spPr/>
        <p:txBody>
          <a:bodyPr/>
          <a:lstStyle/>
          <a:p>
            <a:fld id="{629A8EAC-8D09-4E2A-8E44-201C14B39164}" type="slidenum">
              <a:rPr lang="fi-FI" smtClean="0"/>
              <a:t>‹#›</a:t>
            </a:fld>
            <a:endParaRPr lang="fi-FI"/>
          </a:p>
        </p:txBody>
      </p:sp>
    </p:spTree>
    <p:extLst>
      <p:ext uri="{BB962C8B-B14F-4D97-AF65-F5344CB8AC3E}">
        <p14:creationId xmlns:p14="http://schemas.microsoft.com/office/powerpoint/2010/main" val="40674655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AE056-6012-C04F-A939-BA61A3A4F5E2}" type="datetime1">
              <a:rPr lang="fi-FI" smtClean="0"/>
              <a:t>28.3.2019</a:t>
            </a:fld>
            <a:endParaRPr lang="fi-FI"/>
          </a:p>
        </p:txBody>
      </p:sp>
      <p:sp>
        <p:nvSpPr>
          <p:cNvPr id="3" name="Footer Placeholder 2"/>
          <p:cNvSpPr>
            <a:spLocks noGrp="1"/>
          </p:cNvSpPr>
          <p:nvPr>
            <p:ph type="ftr" sz="quarter" idx="11"/>
          </p:nvPr>
        </p:nvSpPr>
        <p:spPr/>
        <p:txBody>
          <a:bodyPr/>
          <a:lstStyle/>
          <a:p>
            <a:r>
              <a:rPr lang="fi-FI"/>
              <a:t>Etunimi Sukunimi</a:t>
            </a:r>
          </a:p>
        </p:txBody>
      </p:sp>
      <p:sp>
        <p:nvSpPr>
          <p:cNvPr id="4" name="Slide Number Placeholder 3"/>
          <p:cNvSpPr>
            <a:spLocks noGrp="1"/>
          </p:cNvSpPr>
          <p:nvPr>
            <p:ph type="sldNum" sz="quarter" idx="12"/>
          </p:nvPr>
        </p:nvSpPr>
        <p:spPr/>
        <p:txBody>
          <a:bodyPr/>
          <a:lstStyle/>
          <a:p>
            <a:fld id="{629A8EAC-8D09-4E2A-8E44-201C14B39164}" type="slidenum">
              <a:rPr lang="fi-FI" smtClean="0"/>
              <a:t>‹#›</a:t>
            </a:fld>
            <a:endParaRPr lang="fi-FI"/>
          </a:p>
        </p:txBody>
      </p:sp>
    </p:spTree>
    <p:extLst>
      <p:ext uri="{BB962C8B-B14F-4D97-AF65-F5344CB8AC3E}">
        <p14:creationId xmlns:p14="http://schemas.microsoft.com/office/powerpoint/2010/main" val="42529547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hart">
    <p:spTree>
      <p:nvGrpSpPr>
        <p:cNvPr id="1" name=""/>
        <p:cNvGrpSpPr/>
        <p:nvPr/>
      </p:nvGrpSpPr>
      <p:grpSpPr>
        <a:xfrm>
          <a:off x="0" y="0"/>
          <a:ext cx="0" cy="0"/>
          <a:chOff x="0" y="0"/>
          <a:chExt cx="0" cy="0"/>
        </a:xfrm>
      </p:grpSpPr>
      <p:sp>
        <p:nvSpPr>
          <p:cNvPr id="11" name="Chart Placeholder 6"/>
          <p:cNvSpPr>
            <a:spLocks noGrp="1"/>
          </p:cNvSpPr>
          <p:nvPr>
            <p:ph type="chart" sz="quarter" idx="14"/>
          </p:nvPr>
        </p:nvSpPr>
        <p:spPr>
          <a:xfrm>
            <a:off x="171010" y="142577"/>
            <a:ext cx="8801981" cy="4858347"/>
          </a:xfrm>
          <a:custGeom>
            <a:avLst/>
            <a:gdLst>
              <a:gd name="connsiteX0" fmla="*/ 0 w 8784976"/>
              <a:gd name="connsiteY0" fmla="*/ 0 h 4824536"/>
              <a:gd name="connsiteX1" fmla="*/ 8784976 w 8784976"/>
              <a:gd name="connsiteY1" fmla="*/ 0 h 4824536"/>
              <a:gd name="connsiteX2" fmla="*/ 8784976 w 8784976"/>
              <a:gd name="connsiteY2" fmla="*/ 4824536 h 4824536"/>
              <a:gd name="connsiteX3" fmla="*/ 719263 w 8784976"/>
              <a:gd name="connsiteY3" fmla="*/ 4824536 h 4824536"/>
              <a:gd name="connsiteX4" fmla="*/ 710460 w 8784976"/>
              <a:gd name="connsiteY4" fmla="*/ 4822871 h 4824536"/>
              <a:gd name="connsiteX5" fmla="*/ 699850 w 8784976"/>
              <a:gd name="connsiteY5" fmla="*/ 4820358 h 4824536"/>
              <a:gd name="connsiteX6" fmla="*/ 689240 w 8784976"/>
              <a:gd name="connsiteY6" fmla="*/ 4817845 h 4824536"/>
              <a:gd name="connsiteX7" fmla="*/ 678909 w 8784976"/>
              <a:gd name="connsiteY7" fmla="*/ 4814774 h 4824536"/>
              <a:gd name="connsiteX8" fmla="*/ 668299 w 8784976"/>
              <a:gd name="connsiteY8" fmla="*/ 4811423 h 4824536"/>
              <a:gd name="connsiteX9" fmla="*/ 657410 w 8784976"/>
              <a:gd name="connsiteY9" fmla="*/ 4807794 h 4824536"/>
              <a:gd name="connsiteX10" fmla="*/ 646801 w 8784976"/>
              <a:gd name="connsiteY10" fmla="*/ 4804164 h 4824536"/>
              <a:gd name="connsiteX11" fmla="*/ 636191 w 8784976"/>
              <a:gd name="connsiteY11" fmla="*/ 4799697 h 4824536"/>
              <a:gd name="connsiteX12" fmla="*/ 625302 w 8784976"/>
              <a:gd name="connsiteY12" fmla="*/ 4795229 h 4824536"/>
              <a:gd name="connsiteX13" fmla="*/ 619717 w 8784976"/>
              <a:gd name="connsiteY13" fmla="*/ 4792716 h 4824536"/>
              <a:gd name="connsiteX14" fmla="*/ 614413 w 8784976"/>
              <a:gd name="connsiteY14" fmla="*/ 4790204 h 4824536"/>
              <a:gd name="connsiteX15" fmla="*/ 603523 w 8784976"/>
              <a:gd name="connsiteY15" fmla="*/ 4785178 h 4824536"/>
              <a:gd name="connsiteX16" fmla="*/ 598219 w 8784976"/>
              <a:gd name="connsiteY16" fmla="*/ 4782386 h 4824536"/>
              <a:gd name="connsiteX17" fmla="*/ 592355 w 8784976"/>
              <a:gd name="connsiteY17" fmla="*/ 4779314 h 4824536"/>
              <a:gd name="connsiteX18" fmla="*/ 581466 w 8784976"/>
              <a:gd name="connsiteY18" fmla="*/ 4773451 h 4824536"/>
              <a:gd name="connsiteX19" fmla="*/ 570577 w 8784976"/>
              <a:gd name="connsiteY19" fmla="*/ 4767029 h 4824536"/>
              <a:gd name="connsiteX20" fmla="*/ 559688 w 8784976"/>
              <a:gd name="connsiteY20" fmla="*/ 4760328 h 4824536"/>
              <a:gd name="connsiteX21" fmla="*/ 548520 w 8784976"/>
              <a:gd name="connsiteY21" fmla="*/ 4753348 h 4824536"/>
              <a:gd name="connsiteX22" fmla="*/ 542935 w 8784976"/>
              <a:gd name="connsiteY22" fmla="*/ 4749718 h 4824536"/>
              <a:gd name="connsiteX23" fmla="*/ 537631 w 8784976"/>
              <a:gd name="connsiteY23" fmla="*/ 4745810 h 4824536"/>
              <a:gd name="connsiteX24" fmla="*/ 526462 w 8784976"/>
              <a:gd name="connsiteY24" fmla="*/ 4737992 h 4824536"/>
              <a:gd name="connsiteX25" fmla="*/ 515573 w 8784976"/>
              <a:gd name="connsiteY25" fmla="*/ 4729616 h 4824536"/>
              <a:gd name="connsiteX26" fmla="*/ 504405 w 8784976"/>
              <a:gd name="connsiteY26" fmla="*/ 4720960 h 4824536"/>
              <a:gd name="connsiteX27" fmla="*/ 493237 w 8784976"/>
              <a:gd name="connsiteY27" fmla="*/ 4711746 h 4824536"/>
              <a:gd name="connsiteX28" fmla="*/ 482068 w 8784976"/>
              <a:gd name="connsiteY28" fmla="*/ 4702253 h 4824536"/>
              <a:gd name="connsiteX29" fmla="*/ 471179 w 8784976"/>
              <a:gd name="connsiteY29" fmla="*/ 4692202 h 4824536"/>
              <a:gd name="connsiteX30" fmla="*/ 465595 w 8784976"/>
              <a:gd name="connsiteY30" fmla="*/ 4686897 h 4824536"/>
              <a:gd name="connsiteX31" fmla="*/ 460011 w 8784976"/>
              <a:gd name="connsiteY31" fmla="*/ 4681871 h 4824536"/>
              <a:gd name="connsiteX32" fmla="*/ 448843 w 8784976"/>
              <a:gd name="connsiteY32" fmla="*/ 4670982 h 4824536"/>
              <a:gd name="connsiteX33" fmla="*/ 162097 w 8784976"/>
              <a:gd name="connsiteY33" fmla="*/ 4383957 h 4824536"/>
              <a:gd name="connsiteX34" fmla="*/ 160143 w 8784976"/>
              <a:gd name="connsiteY34" fmla="*/ 4382282 h 4824536"/>
              <a:gd name="connsiteX35" fmla="*/ 155117 w 8784976"/>
              <a:gd name="connsiteY35" fmla="*/ 4376698 h 4824536"/>
              <a:gd name="connsiteX36" fmla="*/ 151767 w 8784976"/>
              <a:gd name="connsiteY36" fmla="*/ 4372789 h 4824536"/>
              <a:gd name="connsiteX37" fmla="*/ 147578 w 8784976"/>
              <a:gd name="connsiteY37" fmla="*/ 4368042 h 4824536"/>
              <a:gd name="connsiteX38" fmla="*/ 142553 w 8784976"/>
              <a:gd name="connsiteY38" fmla="*/ 4362458 h 4824536"/>
              <a:gd name="connsiteX39" fmla="*/ 137248 w 8784976"/>
              <a:gd name="connsiteY39" fmla="*/ 4356037 h 4824536"/>
              <a:gd name="connsiteX40" fmla="*/ 131664 w 8784976"/>
              <a:gd name="connsiteY40" fmla="*/ 4348777 h 4824536"/>
              <a:gd name="connsiteX41" fmla="*/ 128592 w 8784976"/>
              <a:gd name="connsiteY41" fmla="*/ 4345147 h 4824536"/>
              <a:gd name="connsiteX42" fmla="*/ 125242 w 8784976"/>
              <a:gd name="connsiteY42" fmla="*/ 4340959 h 4824536"/>
              <a:gd name="connsiteX43" fmla="*/ 118820 w 8784976"/>
              <a:gd name="connsiteY43" fmla="*/ 4332304 h 4824536"/>
              <a:gd name="connsiteX44" fmla="*/ 111840 w 8784976"/>
              <a:gd name="connsiteY44" fmla="*/ 4322811 h 4824536"/>
              <a:gd name="connsiteX45" fmla="*/ 104860 w 8784976"/>
              <a:gd name="connsiteY45" fmla="*/ 4312759 h 4824536"/>
              <a:gd name="connsiteX46" fmla="*/ 97600 w 8784976"/>
              <a:gd name="connsiteY46" fmla="*/ 4302150 h 4824536"/>
              <a:gd name="connsiteX47" fmla="*/ 93971 w 8784976"/>
              <a:gd name="connsiteY47" fmla="*/ 4296565 h 4824536"/>
              <a:gd name="connsiteX48" fmla="*/ 90341 w 8784976"/>
              <a:gd name="connsiteY48" fmla="*/ 4290702 h 4824536"/>
              <a:gd name="connsiteX49" fmla="*/ 82802 w 8784976"/>
              <a:gd name="connsiteY49" fmla="*/ 4278696 h 4824536"/>
              <a:gd name="connsiteX50" fmla="*/ 75264 w 8784976"/>
              <a:gd name="connsiteY50" fmla="*/ 4266132 h 4824536"/>
              <a:gd name="connsiteX51" fmla="*/ 68004 w 8784976"/>
              <a:gd name="connsiteY51" fmla="*/ 4252730 h 4824536"/>
              <a:gd name="connsiteX52" fmla="*/ 60466 w 8784976"/>
              <a:gd name="connsiteY52" fmla="*/ 4239049 h 4824536"/>
              <a:gd name="connsiteX53" fmla="*/ 56836 w 8784976"/>
              <a:gd name="connsiteY53" fmla="*/ 4231789 h 4824536"/>
              <a:gd name="connsiteX54" fmla="*/ 53486 w 8784976"/>
              <a:gd name="connsiteY54" fmla="*/ 4224530 h 4824536"/>
              <a:gd name="connsiteX55" fmla="*/ 46506 w 8784976"/>
              <a:gd name="connsiteY55" fmla="*/ 4209453 h 4824536"/>
              <a:gd name="connsiteX56" fmla="*/ 43155 w 8784976"/>
              <a:gd name="connsiteY56" fmla="*/ 4201635 h 4824536"/>
              <a:gd name="connsiteX57" fmla="*/ 39805 w 8784976"/>
              <a:gd name="connsiteY57" fmla="*/ 4193817 h 4824536"/>
              <a:gd name="connsiteX58" fmla="*/ 36454 w 8784976"/>
              <a:gd name="connsiteY58" fmla="*/ 4185999 h 4824536"/>
              <a:gd name="connsiteX59" fmla="*/ 33383 w 8784976"/>
              <a:gd name="connsiteY59" fmla="*/ 4177902 h 4824536"/>
              <a:gd name="connsiteX60" fmla="*/ 30312 w 8784976"/>
              <a:gd name="connsiteY60" fmla="*/ 4169805 h 4824536"/>
              <a:gd name="connsiteX61" fmla="*/ 27520 w 8784976"/>
              <a:gd name="connsiteY61" fmla="*/ 4161429 h 4824536"/>
              <a:gd name="connsiteX62" fmla="*/ 24727 w 8784976"/>
              <a:gd name="connsiteY62" fmla="*/ 4153053 h 4824536"/>
              <a:gd name="connsiteX63" fmla="*/ 21935 w 8784976"/>
              <a:gd name="connsiteY63" fmla="*/ 4144677 h 4824536"/>
              <a:gd name="connsiteX64" fmla="*/ 19422 w 8784976"/>
              <a:gd name="connsiteY64" fmla="*/ 4136021 h 4824536"/>
              <a:gd name="connsiteX65" fmla="*/ 16910 w 8784976"/>
              <a:gd name="connsiteY65" fmla="*/ 4127087 h 4824536"/>
              <a:gd name="connsiteX66" fmla="*/ 14676 w 8784976"/>
              <a:gd name="connsiteY66" fmla="*/ 4118431 h 4824536"/>
              <a:gd name="connsiteX67" fmla="*/ 12442 w 8784976"/>
              <a:gd name="connsiteY67" fmla="*/ 4109497 h 4824536"/>
              <a:gd name="connsiteX68" fmla="*/ 10488 w 8784976"/>
              <a:gd name="connsiteY68" fmla="*/ 4100283 h 4824536"/>
              <a:gd name="connsiteX69" fmla="*/ 8813 w 8784976"/>
              <a:gd name="connsiteY69" fmla="*/ 4091348 h 4824536"/>
              <a:gd name="connsiteX70" fmla="*/ 7137 w 8784976"/>
              <a:gd name="connsiteY70" fmla="*/ 4081855 h 4824536"/>
              <a:gd name="connsiteX71" fmla="*/ 5462 w 8784976"/>
              <a:gd name="connsiteY71" fmla="*/ 4072641 h 4824536"/>
              <a:gd name="connsiteX72" fmla="*/ 4345 w 8784976"/>
              <a:gd name="connsiteY72" fmla="*/ 4063148 h 4824536"/>
              <a:gd name="connsiteX73" fmla="*/ 3228 w 8784976"/>
              <a:gd name="connsiteY73" fmla="*/ 4053655 h 4824536"/>
              <a:gd name="connsiteX74" fmla="*/ 2112 w 8784976"/>
              <a:gd name="connsiteY74" fmla="*/ 4044162 h 4824536"/>
              <a:gd name="connsiteX75" fmla="*/ 1553 w 8784976"/>
              <a:gd name="connsiteY75" fmla="*/ 4034390 h 4824536"/>
              <a:gd name="connsiteX76" fmla="*/ 995 w 8784976"/>
              <a:gd name="connsiteY76" fmla="*/ 4024618 h 4824536"/>
              <a:gd name="connsiteX77" fmla="*/ 716 w 8784976"/>
              <a:gd name="connsiteY77" fmla="*/ 4014566 h 4824536"/>
              <a:gd name="connsiteX78" fmla="*/ 0 w 8784976"/>
              <a:gd name="connsiteY78" fmla="*/ 4014566 h 4824536"/>
              <a:gd name="connsiteX79" fmla="*/ 0 w 8784976"/>
              <a:gd name="connsiteY79" fmla="*/ 0 h 4824536"/>
              <a:gd name="connsiteX0" fmla="*/ 0 w 8784976"/>
              <a:gd name="connsiteY0" fmla="*/ 0 h 4824536"/>
              <a:gd name="connsiteX1" fmla="*/ 8784976 w 8784976"/>
              <a:gd name="connsiteY1" fmla="*/ 0 h 4824536"/>
              <a:gd name="connsiteX2" fmla="*/ 8784976 w 8784976"/>
              <a:gd name="connsiteY2" fmla="*/ 4824536 h 4824536"/>
              <a:gd name="connsiteX3" fmla="*/ 719263 w 8784976"/>
              <a:gd name="connsiteY3" fmla="*/ 4824536 h 4824536"/>
              <a:gd name="connsiteX4" fmla="*/ 710460 w 8784976"/>
              <a:gd name="connsiteY4" fmla="*/ 4822871 h 4824536"/>
              <a:gd name="connsiteX5" fmla="*/ 699850 w 8784976"/>
              <a:gd name="connsiteY5" fmla="*/ 4820358 h 4824536"/>
              <a:gd name="connsiteX6" fmla="*/ 689240 w 8784976"/>
              <a:gd name="connsiteY6" fmla="*/ 4817845 h 4824536"/>
              <a:gd name="connsiteX7" fmla="*/ 678909 w 8784976"/>
              <a:gd name="connsiteY7" fmla="*/ 4814774 h 4824536"/>
              <a:gd name="connsiteX8" fmla="*/ 668299 w 8784976"/>
              <a:gd name="connsiteY8" fmla="*/ 4811423 h 4824536"/>
              <a:gd name="connsiteX9" fmla="*/ 657410 w 8784976"/>
              <a:gd name="connsiteY9" fmla="*/ 4807794 h 4824536"/>
              <a:gd name="connsiteX10" fmla="*/ 646801 w 8784976"/>
              <a:gd name="connsiteY10" fmla="*/ 4804164 h 4824536"/>
              <a:gd name="connsiteX11" fmla="*/ 636191 w 8784976"/>
              <a:gd name="connsiteY11" fmla="*/ 4799697 h 4824536"/>
              <a:gd name="connsiteX12" fmla="*/ 625302 w 8784976"/>
              <a:gd name="connsiteY12" fmla="*/ 4795229 h 4824536"/>
              <a:gd name="connsiteX13" fmla="*/ 619717 w 8784976"/>
              <a:gd name="connsiteY13" fmla="*/ 4792716 h 4824536"/>
              <a:gd name="connsiteX14" fmla="*/ 614413 w 8784976"/>
              <a:gd name="connsiteY14" fmla="*/ 4790204 h 4824536"/>
              <a:gd name="connsiteX15" fmla="*/ 603523 w 8784976"/>
              <a:gd name="connsiteY15" fmla="*/ 4785178 h 4824536"/>
              <a:gd name="connsiteX16" fmla="*/ 598219 w 8784976"/>
              <a:gd name="connsiteY16" fmla="*/ 4782386 h 4824536"/>
              <a:gd name="connsiteX17" fmla="*/ 592355 w 8784976"/>
              <a:gd name="connsiteY17" fmla="*/ 4779314 h 4824536"/>
              <a:gd name="connsiteX18" fmla="*/ 581466 w 8784976"/>
              <a:gd name="connsiteY18" fmla="*/ 4773451 h 4824536"/>
              <a:gd name="connsiteX19" fmla="*/ 570577 w 8784976"/>
              <a:gd name="connsiteY19" fmla="*/ 4767029 h 4824536"/>
              <a:gd name="connsiteX20" fmla="*/ 559688 w 8784976"/>
              <a:gd name="connsiteY20" fmla="*/ 4760328 h 4824536"/>
              <a:gd name="connsiteX21" fmla="*/ 548520 w 8784976"/>
              <a:gd name="connsiteY21" fmla="*/ 4753348 h 4824536"/>
              <a:gd name="connsiteX22" fmla="*/ 542935 w 8784976"/>
              <a:gd name="connsiteY22" fmla="*/ 4749718 h 4824536"/>
              <a:gd name="connsiteX23" fmla="*/ 537631 w 8784976"/>
              <a:gd name="connsiteY23" fmla="*/ 4745810 h 4824536"/>
              <a:gd name="connsiteX24" fmla="*/ 526462 w 8784976"/>
              <a:gd name="connsiteY24" fmla="*/ 4737992 h 4824536"/>
              <a:gd name="connsiteX25" fmla="*/ 515573 w 8784976"/>
              <a:gd name="connsiteY25" fmla="*/ 4729616 h 4824536"/>
              <a:gd name="connsiteX26" fmla="*/ 504405 w 8784976"/>
              <a:gd name="connsiteY26" fmla="*/ 4720960 h 4824536"/>
              <a:gd name="connsiteX27" fmla="*/ 493237 w 8784976"/>
              <a:gd name="connsiteY27" fmla="*/ 4711746 h 4824536"/>
              <a:gd name="connsiteX28" fmla="*/ 482068 w 8784976"/>
              <a:gd name="connsiteY28" fmla="*/ 4702253 h 4824536"/>
              <a:gd name="connsiteX29" fmla="*/ 471179 w 8784976"/>
              <a:gd name="connsiteY29" fmla="*/ 4692202 h 4824536"/>
              <a:gd name="connsiteX30" fmla="*/ 465595 w 8784976"/>
              <a:gd name="connsiteY30" fmla="*/ 4686897 h 4824536"/>
              <a:gd name="connsiteX31" fmla="*/ 460011 w 8784976"/>
              <a:gd name="connsiteY31" fmla="*/ 4681871 h 4824536"/>
              <a:gd name="connsiteX32" fmla="*/ 162097 w 8784976"/>
              <a:gd name="connsiteY32" fmla="*/ 4383957 h 4824536"/>
              <a:gd name="connsiteX33" fmla="*/ 160143 w 8784976"/>
              <a:gd name="connsiteY33" fmla="*/ 4382282 h 4824536"/>
              <a:gd name="connsiteX34" fmla="*/ 155117 w 8784976"/>
              <a:gd name="connsiteY34" fmla="*/ 4376698 h 4824536"/>
              <a:gd name="connsiteX35" fmla="*/ 151767 w 8784976"/>
              <a:gd name="connsiteY35" fmla="*/ 4372789 h 4824536"/>
              <a:gd name="connsiteX36" fmla="*/ 147578 w 8784976"/>
              <a:gd name="connsiteY36" fmla="*/ 4368042 h 4824536"/>
              <a:gd name="connsiteX37" fmla="*/ 142553 w 8784976"/>
              <a:gd name="connsiteY37" fmla="*/ 4362458 h 4824536"/>
              <a:gd name="connsiteX38" fmla="*/ 137248 w 8784976"/>
              <a:gd name="connsiteY38" fmla="*/ 4356037 h 4824536"/>
              <a:gd name="connsiteX39" fmla="*/ 131664 w 8784976"/>
              <a:gd name="connsiteY39" fmla="*/ 4348777 h 4824536"/>
              <a:gd name="connsiteX40" fmla="*/ 128592 w 8784976"/>
              <a:gd name="connsiteY40" fmla="*/ 4345147 h 4824536"/>
              <a:gd name="connsiteX41" fmla="*/ 125242 w 8784976"/>
              <a:gd name="connsiteY41" fmla="*/ 4340959 h 4824536"/>
              <a:gd name="connsiteX42" fmla="*/ 118820 w 8784976"/>
              <a:gd name="connsiteY42" fmla="*/ 4332304 h 4824536"/>
              <a:gd name="connsiteX43" fmla="*/ 111840 w 8784976"/>
              <a:gd name="connsiteY43" fmla="*/ 4322811 h 4824536"/>
              <a:gd name="connsiteX44" fmla="*/ 104860 w 8784976"/>
              <a:gd name="connsiteY44" fmla="*/ 4312759 h 4824536"/>
              <a:gd name="connsiteX45" fmla="*/ 97600 w 8784976"/>
              <a:gd name="connsiteY45" fmla="*/ 4302150 h 4824536"/>
              <a:gd name="connsiteX46" fmla="*/ 93971 w 8784976"/>
              <a:gd name="connsiteY46" fmla="*/ 4296565 h 4824536"/>
              <a:gd name="connsiteX47" fmla="*/ 90341 w 8784976"/>
              <a:gd name="connsiteY47" fmla="*/ 4290702 h 4824536"/>
              <a:gd name="connsiteX48" fmla="*/ 82802 w 8784976"/>
              <a:gd name="connsiteY48" fmla="*/ 4278696 h 4824536"/>
              <a:gd name="connsiteX49" fmla="*/ 75264 w 8784976"/>
              <a:gd name="connsiteY49" fmla="*/ 4266132 h 4824536"/>
              <a:gd name="connsiteX50" fmla="*/ 68004 w 8784976"/>
              <a:gd name="connsiteY50" fmla="*/ 4252730 h 4824536"/>
              <a:gd name="connsiteX51" fmla="*/ 60466 w 8784976"/>
              <a:gd name="connsiteY51" fmla="*/ 4239049 h 4824536"/>
              <a:gd name="connsiteX52" fmla="*/ 56836 w 8784976"/>
              <a:gd name="connsiteY52" fmla="*/ 4231789 h 4824536"/>
              <a:gd name="connsiteX53" fmla="*/ 53486 w 8784976"/>
              <a:gd name="connsiteY53" fmla="*/ 4224530 h 4824536"/>
              <a:gd name="connsiteX54" fmla="*/ 46506 w 8784976"/>
              <a:gd name="connsiteY54" fmla="*/ 4209453 h 4824536"/>
              <a:gd name="connsiteX55" fmla="*/ 43155 w 8784976"/>
              <a:gd name="connsiteY55" fmla="*/ 4201635 h 4824536"/>
              <a:gd name="connsiteX56" fmla="*/ 39805 w 8784976"/>
              <a:gd name="connsiteY56" fmla="*/ 4193817 h 4824536"/>
              <a:gd name="connsiteX57" fmla="*/ 36454 w 8784976"/>
              <a:gd name="connsiteY57" fmla="*/ 4185999 h 4824536"/>
              <a:gd name="connsiteX58" fmla="*/ 33383 w 8784976"/>
              <a:gd name="connsiteY58" fmla="*/ 4177902 h 4824536"/>
              <a:gd name="connsiteX59" fmla="*/ 30312 w 8784976"/>
              <a:gd name="connsiteY59" fmla="*/ 4169805 h 4824536"/>
              <a:gd name="connsiteX60" fmla="*/ 27520 w 8784976"/>
              <a:gd name="connsiteY60" fmla="*/ 4161429 h 4824536"/>
              <a:gd name="connsiteX61" fmla="*/ 24727 w 8784976"/>
              <a:gd name="connsiteY61" fmla="*/ 4153053 h 4824536"/>
              <a:gd name="connsiteX62" fmla="*/ 21935 w 8784976"/>
              <a:gd name="connsiteY62" fmla="*/ 4144677 h 4824536"/>
              <a:gd name="connsiteX63" fmla="*/ 19422 w 8784976"/>
              <a:gd name="connsiteY63" fmla="*/ 4136021 h 4824536"/>
              <a:gd name="connsiteX64" fmla="*/ 16910 w 8784976"/>
              <a:gd name="connsiteY64" fmla="*/ 4127087 h 4824536"/>
              <a:gd name="connsiteX65" fmla="*/ 14676 w 8784976"/>
              <a:gd name="connsiteY65" fmla="*/ 4118431 h 4824536"/>
              <a:gd name="connsiteX66" fmla="*/ 12442 w 8784976"/>
              <a:gd name="connsiteY66" fmla="*/ 4109497 h 4824536"/>
              <a:gd name="connsiteX67" fmla="*/ 10488 w 8784976"/>
              <a:gd name="connsiteY67" fmla="*/ 4100283 h 4824536"/>
              <a:gd name="connsiteX68" fmla="*/ 8813 w 8784976"/>
              <a:gd name="connsiteY68" fmla="*/ 4091348 h 4824536"/>
              <a:gd name="connsiteX69" fmla="*/ 7137 w 8784976"/>
              <a:gd name="connsiteY69" fmla="*/ 4081855 h 4824536"/>
              <a:gd name="connsiteX70" fmla="*/ 5462 w 8784976"/>
              <a:gd name="connsiteY70" fmla="*/ 4072641 h 4824536"/>
              <a:gd name="connsiteX71" fmla="*/ 4345 w 8784976"/>
              <a:gd name="connsiteY71" fmla="*/ 4063148 h 4824536"/>
              <a:gd name="connsiteX72" fmla="*/ 3228 w 8784976"/>
              <a:gd name="connsiteY72" fmla="*/ 4053655 h 4824536"/>
              <a:gd name="connsiteX73" fmla="*/ 2112 w 8784976"/>
              <a:gd name="connsiteY73" fmla="*/ 4044162 h 4824536"/>
              <a:gd name="connsiteX74" fmla="*/ 1553 w 8784976"/>
              <a:gd name="connsiteY74" fmla="*/ 4034390 h 4824536"/>
              <a:gd name="connsiteX75" fmla="*/ 995 w 8784976"/>
              <a:gd name="connsiteY75" fmla="*/ 4024618 h 4824536"/>
              <a:gd name="connsiteX76" fmla="*/ 716 w 8784976"/>
              <a:gd name="connsiteY76" fmla="*/ 4014566 h 4824536"/>
              <a:gd name="connsiteX77" fmla="*/ 0 w 8784976"/>
              <a:gd name="connsiteY77" fmla="*/ 4014566 h 4824536"/>
              <a:gd name="connsiteX78" fmla="*/ 0 w 8784976"/>
              <a:gd name="connsiteY78" fmla="*/ 0 h 4824536"/>
              <a:gd name="connsiteX0" fmla="*/ 0 w 8784976"/>
              <a:gd name="connsiteY0" fmla="*/ 0 h 4824536"/>
              <a:gd name="connsiteX1" fmla="*/ 8784976 w 8784976"/>
              <a:gd name="connsiteY1" fmla="*/ 0 h 4824536"/>
              <a:gd name="connsiteX2" fmla="*/ 8784976 w 8784976"/>
              <a:gd name="connsiteY2" fmla="*/ 4824536 h 4824536"/>
              <a:gd name="connsiteX3" fmla="*/ 719263 w 8784976"/>
              <a:gd name="connsiteY3" fmla="*/ 4824536 h 4824536"/>
              <a:gd name="connsiteX4" fmla="*/ 710460 w 8784976"/>
              <a:gd name="connsiteY4" fmla="*/ 4822871 h 4824536"/>
              <a:gd name="connsiteX5" fmla="*/ 699850 w 8784976"/>
              <a:gd name="connsiteY5" fmla="*/ 4820358 h 4824536"/>
              <a:gd name="connsiteX6" fmla="*/ 689240 w 8784976"/>
              <a:gd name="connsiteY6" fmla="*/ 4817845 h 4824536"/>
              <a:gd name="connsiteX7" fmla="*/ 678909 w 8784976"/>
              <a:gd name="connsiteY7" fmla="*/ 4814774 h 4824536"/>
              <a:gd name="connsiteX8" fmla="*/ 668299 w 8784976"/>
              <a:gd name="connsiteY8" fmla="*/ 4811423 h 4824536"/>
              <a:gd name="connsiteX9" fmla="*/ 657410 w 8784976"/>
              <a:gd name="connsiteY9" fmla="*/ 4807794 h 4824536"/>
              <a:gd name="connsiteX10" fmla="*/ 646801 w 8784976"/>
              <a:gd name="connsiteY10" fmla="*/ 4804164 h 4824536"/>
              <a:gd name="connsiteX11" fmla="*/ 636191 w 8784976"/>
              <a:gd name="connsiteY11" fmla="*/ 4799697 h 4824536"/>
              <a:gd name="connsiteX12" fmla="*/ 625302 w 8784976"/>
              <a:gd name="connsiteY12" fmla="*/ 4795229 h 4824536"/>
              <a:gd name="connsiteX13" fmla="*/ 619717 w 8784976"/>
              <a:gd name="connsiteY13" fmla="*/ 4792716 h 4824536"/>
              <a:gd name="connsiteX14" fmla="*/ 614413 w 8784976"/>
              <a:gd name="connsiteY14" fmla="*/ 4790204 h 4824536"/>
              <a:gd name="connsiteX15" fmla="*/ 603523 w 8784976"/>
              <a:gd name="connsiteY15" fmla="*/ 4785178 h 4824536"/>
              <a:gd name="connsiteX16" fmla="*/ 598219 w 8784976"/>
              <a:gd name="connsiteY16" fmla="*/ 4782386 h 4824536"/>
              <a:gd name="connsiteX17" fmla="*/ 592355 w 8784976"/>
              <a:gd name="connsiteY17" fmla="*/ 4779314 h 4824536"/>
              <a:gd name="connsiteX18" fmla="*/ 581466 w 8784976"/>
              <a:gd name="connsiteY18" fmla="*/ 4773451 h 4824536"/>
              <a:gd name="connsiteX19" fmla="*/ 570577 w 8784976"/>
              <a:gd name="connsiteY19" fmla="*/ 4767029 h 4824536"/>
              <a:gd name="connsiteX20" fmla="*/ 559688 w 8784976"/>
              <a:gd name="connsiteY20" fmla="*/ 4760328 h 4824536"/>
              <a:gd name="connsiteX21" fmla="*/ 548520 w 8784976"/>
              <a:gd name="connsiteY21" fmla="*/ 4753348 h 4824536"/>
              <a:gd name="connsiteX22" fmla="*/ 542935 w 8784976"/>
              <a:gd name="connsiteY22" fmla="*/ 4749718 h 4824536"/>
              <a:gd name="connsiteX23" fmla="*/ 537631 w 8784976"/>
              <a:gd name="connsiteY23" fmla="*/ 4745810 h 4824536"/>
              <a:gd name="connsiteX24" fmla="*/ 526462 w 8784976"/>
              <a:gd name="connsiteY24" fmla="*/ 4737992 h 4824536"/>
              <a:gd name="connsiteX25" fmla="*/ 515573 w 8784976"/>
              <a:gd name="connsiteY25" fmla="*/ 4729616 h 4824536"/>
              <a:gd name="connsiteX26" fmla="*/ 504405 w 8784976"/>
              <a:gd name="connsiteY26" fmla="*/ 4720960 h 4824536"/>
              <a:gd name="connsiteX27" fmla="*/ 493237 w 8784976"/>
              <a:gd name="connsiteY27" fmla="*/ 4711746 h 4824536"/>
              <a:gd name="connsiteX28" fmla="*/ 482068 w 8784976"/>
              <a:gd name="connsiteY28" fmla="*/ 4702253 h 4824536"/>
              <a:gd name="connsiteX29" fmla="*/ 471179 w 8784976"/>
              <a:gd name="connsiteY29" fmla="*/ 4692202 h 4824536"/>
              <a:gd name="connsiteX30" fmla="*/ 465595 w 8784976"/>
              <a:gd name="connsiteY30" fmla="*/ 4686897 h 4824536"/>
              <a:gd name="connsiteX31" fmla="*/ 162097 w 8784976"/>
              <a:gd name="connsiteY31" fmla="*/ 4383957 h 4824536"/>
              <a:gd name="connsiteX32" fmla="*/ 160143 w 8784976"/>
              <a:gd name="connsiteY32" fmla="*/ 4382282 h 4824536"/>
              <a:gd name="connsiteX33" fmla="*/ 155117 w 8784976"/>
              <a:gd name="connsiteY33" fmla="*/ 4376698 h 4824536"/>
              <a:gd name="connsiteX34" fmla="*/ 151767 w 8784976"/>
              <a:gd name="connsiteY34" fmla="*/ 4372789 h 4824536"/>
              <a:gd name="connsiteX35" fmla="*/ 147578 w 8784976"/>
              <a:gd name="connsiteY35" fmla="*/ 4368042 h 4824536"/>
              <a:gd name="connsiteX36" fmla="*/ 142553 w 8784976"/>
              <a:gd name="connsiteY36" fmla="*/ 4362458 h 4824536"/>
              <a:gd name="connsiteX37" fmla="*/ 137248 w 8784976"/>
              <a:gd name="connsiteY37" fmla="*/ 4356037 h 4824536"/>
              <a:gd name="connsiteX38" fmla="*/ 131664 w 8784976"/>
              <a:gd name="connsiteY38" fmla="*/ 4348777 h 4824536"/>
              <a:gd name="connsiteX39" fmla="*/ 128592 w 8784976"/>
              <a:gd name="connsiteY39" fmla="*/ 4345147 h 4824536"/>
              <a:gd name="connsiteX40" fmla="*/ 125242 w 8784976"/>
              <a:gd name="connsiteY40" fmla="*/ 4340959 h 4824536"/>
              <a:gd name="connsiteX41" fmla="*/ 118820 w 8784976"/>
              <a:gd name="connsiteY41" fmla="*/ 4332304 h 4824536"/>
              <a:gd name="connsiteX42" fmla="*/ 111840 w 8784976"/>
              <a:gd name="connsiteY42" fmla="*/ 4322811 h 4824536"/>
              <a:gd name="connsiteX43" fmla="*/ 104860 w 8784976"/>
              <a:gd name="connsiteY43" fmla="*/ 4312759 h 4824536"/>
              <a:gd name="connsiteX44" fmla="*/ 97600 w 8784976"/>
              <a:gd name="connsiteY44" fmla="*/ 4302150 h 4824536"/>
              <a:gd name="connsiteX45" fmla="*/ 93971 w 8784976"/>
              <a:gd name="connsiteY45" fmla="*/ 4296565 h 4824536"/>
              <a:gd name="connsiteX46" fmla="*/ 90341 w 8784976"/>
              <a:gd name="connsiteY46" fmla="*/ 4290702 h 4824536"/>
              <a:gd name="connsiteX47" fmla="*/ 82802 w 8784976"/>
              <a:gd name="connsiteY47" fmla="*/ 4278696 h 4824536"/>
              <a:gd name="connsiteX48" fmla="*/ 75264 w 8784976"/>
              <a:gd name="connsiteY48" fmla="*/ 4266132 h 4824536"/>
              <a:gd name="connsiteX49" fmla="*/ 68004 w 8784976"/>
              <a:gd name="connsiteY49" fmla="*/ 4252730 h 4824536"/>
              <a:gd name="connsiteX50" fmla="*/ 60466 w 8784976"/>
              <a:gd name="connsiteY50" fmla="*/ 4239049 h 4824536"/>
              <a:gd name="connsiteX51" fmla="*/ 56836 w 8784976"/>
              <a:gd name="connsiteY51" fmla="*/ 4231789 h 4824536"/>
              <a:gd name="connsiteX52" fmla="*/ 53486 w 8784976"/>
              <a:gd name="connsiteY52" fmla="*/ 4224530 h 4824536"/>
              <a:gd name="connsiteX53" fmla="*/ 46506 w 8784976"/>
              <a:gd name="connsiteY53" fmla="*/ 4209453 h 4824536"/>
              <a:gd name="connsiteX54" fmla="*/ 43155 w 8784976"/>
              <a:gd name="connsiteY54" fmla="*/ 4201635 h 4824536"/>
              <a:gd name="connsiteX55" fmla="*/ 39805 w 8784976"/>
              <a:gd name="connsiteY55" fmla="*/ 4193817 h 4824536"/>
              <a:gd name="connsiteX56" fmla="*/ 36454 w 8784976"/>
              <a:gd name="connsiteY56" fmla="*/ 4185999 h 4824536"/>
              <a:gd name="connsiteX57" fmla="*/ 33383 w 8784976"/>
              <a:gd name="connsiteY57" fmla="*/ 4177902 h 4824536"/>
              <a:gd name="connsiteX58" fmla="*/ 30312 w 8784976"/>
              <a:gd name="connsiteY58" fmla="*/ 4169805 h 4824536"/>
              <a:gd name="connsiteX59" fmla="*/ 27520 w 8784976"/>
              <a:gd name="connsiteY59" fmla="*/ 4161429 h 4824536"/>
              <a:gd name="connsiteX60" fmla="*/ 24727 w 8784976"/>
              <a:gd name="connsiteY60" fmla="*/ 4153053 h 4824536"/>
              <a:gd name="connsiteX61" fmla="*/ 21935 w 8784976"/>
              <a:gd name="connsiteY61" fmla="*/ 4144677 h 4824536"/>
              <a:gd name="connsiteX62" fmla="*/ 19422 w 8784976"/>
              <a:gd name="connsiteY62" fmla="*/ 4136021 h 4824536"/>
              <a:gd name="connsiteX63" fmla="*/ 16910 w 8784976"/>
              <a:gd name="connsiteY63" fmla="*/ 4127087 h 4824536"/>
              <a:gd name="connsiteX64" fmla="*/ 14676 w 8784976"/>
              <a:gd name="connsiteY64" fmla="*/ 4118431 h 4824536"/>
              <a:gd name="connsiteX65" fmla="*/ 12442 w 8784976"/>
              <a:gd name="connsiteY65" fmla="*/ 4109497 h 4824536"/>
              <a:gd name="connsiteX66" fmla="*/ 10488 w 8784976"/>
              <a:gd name="connsiteY66" fmla="*/ 4100283 h 4824536"/>
              <a:gd name="connsiteX67" fmla="*/ 8813 w 8784976"/>
              <a:gd name="connsiteY67" fmla="*/ 4091348 h 4824536"/>
              <a:gd name="connsiteX68" fmla="*/ 7137 w 8784976"/>
              <a:gd name="connsiteY68" fmla="*/ 4081855 h 4824536"/>
              <a:gd name="connsiteX69" fmla="*/ 5462 w 8784976"/>
              <a:gd name="connsiteY69" fmla="*/ 4072641 h 4824536"/>
              <a:gd name="connsiteX70" fmla="*/ 4345 w 8784976"/>
              <a:gd name="connsiteY70" fmla="*/ 4063148 h 4824536"/>
              <a:gd name="connsiteX71" fmla="*/ 3228 w 8784976"/>
              <a:gd name="connsiteY71" fmla="*/ 4053655 h 4824536"/>
              <a:gd name="connsiteX72" fmla="*/ 2112 w 8784976"/>
              <a:gd name="connsiteY72" fmla="*/ 4044162 h 4824536"/>
              <a:gd name="connsiteX73" fmla="*/ 1553 w 8784976"/>
              <a:gd name="connsiteY73" fmla="*/ 4034390 h 4824536"/>
              <a:gd name="connsiteX74" fmla="*/ 995 w 8784976"/>
              <a:gd name="connsiteY74" fmla="*/ 4024618 h 4824536"/>
              <a:gd name="connsiteX75" fmla="*/ 716 w 8784976"/>
              <a:gd name="connsiteY75" fmla="*/ 4014566 h 4824536"/>
              <a:gd name="connsiteX76" fmla="*/ 0 w 8784976"/>
              <a:gd name="connsiteY76" fmla="*/ 4014566 h 4824536"/>
              <a:gd name="connsiteX77" fmla="*/ 0 w 8784976"/>
              <a:gd name="connsiteY77" fmla="*/ 0 h 4824536"/>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510242 w 8801981"/>
              <a:gd name="connsiteY27" fmla="*/ 4711746 h 4858347"/>
              <a:gd name="connsiteX28" fmla="*/ 499073 w 8801981"/>
              <a:gd name="connsiteY28" fmla="*/ 4702253 h 4858347"/>
              <a:gd name="connsiteX29" fmla="*/ 488184 w 8801981"/>
              <a:gd name="connsiteY29" fmla="*/ 4692202 h 4858347"/>
              <a:gd name="connsiteX30" fmla="*/ 0 w 8801981"/>
              <a:gd name="connsiteY30" fmla="*/ 4858347 h 4858347"/>
              <a:gd name="connsiteX31" fmla="*/ 179102 w 8801981"/>
              <a:gd name="connsiteY31" fmla="*/ 4383957 h 4858347"/>
              <a:gd name="connsiteX32" fmla="*/ 177148 w 8801981"/>
              <a:gd name="connsiteY32" fmla="*/ 4382282 h 4858347"/>
              <a:gd name="connsiteX33" fmla="*/ 172122 w 8801981"/>
              <a:gd name="connsiteY33" fmla="*/ 4376698 h 4858347"/>
              <a:gd name="connsiteX34" fmla="*/ 168772 w 8801981"/>
              <a:gd name="connsiteY34" fmla="*/ 4372789 h 4858347"/>
              <a:gd name="connsiteX35" fmla="*/ 164583 w 8801981"/>
              <a:gd name="connsiteY35" fmla="*/ 4368042 h 4858347"/>
              <a:gd name="connsiteX36" fmla="*/ 159558 w 8801981"/>
              <a:gd name="connsiteY36" fmla="*/ 4362458 h 4858347"/>
              <a:gd name="connsiteX37" fmla="*/ 154253 w 8801981"/>
              <a:gd name="connsiteY37" fmla="*/ 4356037 h 4858347"/>
              <a:gd name="connsiteX38" fmla="*/ 148669 w 8801981"/>
              <a:gd name="connsiteY38" fmla="*/ 4348777 h 4858347"/>
              <a:gd name="connsiteX39" fmla="*/ 145597 w 8801981"/>
              <a:gd name="connsiteY39" fmla="*/ 4345147 h 4858347"/>
              <a:gd name="connsiteX40" fmla="*/ 142247 w 8801981"/>
              <a:gd name="connsiteY40" fmla="*/ 4340959 h 4858347"/>
              <a:gd name="connsiteX41" fmla="*/ 135825 w 8801981"/>
              <a:gd name="connsiteY41" fmla="*/ 4332304 h 4858347"/>
              <a:gd name="connsiteX42" fmla="*/ 128845 w 8801981"/>
              <a:gd name="connsiteY42" fmla="*/ 4322811 h 4858347"/>
              <a:gd name="connsiteX43" fmla="*/ 121865 w 8801981"/>
              <a:gd name="connsiteY43" fmla="*/ 4312759 h 4858347"/>
              <a:gd name="connsiteX44" fmla="*/ 114605 w 8801981"/>
              <a:gd name="connsiteY44" fmla="*/ 4302150 h 4858347"/>
              <a:gd name="connsiteX45" fmla="*/ 110976 w 8801981"/>
              <a:gd name="connsiteY45" fmla="*/ 4296565 h 4858347"/>
              <a:gd name="connsiteX46" fmla="*/ 107346 w 8801981"/>
              <a:gd name="connsiteY46" fmla="*/ 4290702 h 4858347"/>
              <a:gd name="connsiteX47" fmla="*/ 99807 w 8801981"/>
              <a:gd name="connsiteY47" fmla="*/ 4278696 h 4858347"/>
              <a:gd name="connsiteX48" fmla="*/ 92269 w 8801981"/>
              <a:gd name="connsiteY48" fmla="*/ 4266132 h 4858347"/>
              <a:gd name="connsiteX49" fmla="*/ 85009 w 8801981"/>
              <a:gd name="connsiteY49" fmla="*/ 4252730 h 4858347"/>
              <a:gd name="connsiteX50" fmla="*/ 77471 w 8801981"/>
              <a:gd name="connsiteY50" fmla="*/ 4239049 h 4858347"/>
              <a:gd name="connsiteX51" fmla="*/ 73841 w 8801981"/>
              <a:gd name="connsiteY51" fmla="*/ 4231789 h 4858347"/>
              <a:gd name="connsiteX52" fmla="*/ 70491 w 8801981"/>
              <a:gd name="connsiteY52" fmla="*/ 4224530 h 4858347"/>
              <a:gd name="connsiteX53" fmla="*/ 63511 w 8801981"/>
              <a:gd name="connsiteY53" fmla="*/ 4209453 h 4858347"/>
              <a:gd name="connsiteX54" fmla="*/ 60160 w 8801981"/>
              <a:gd name="connsiteY54" fmla="*/ 4201635 h 4858347"/>
              <a:gd name="connsiteX55" fmla="*/ 56810 w 8801981"/>
              <a:gd name="connsiteY55" fmla="*/ 4193817 h 4858347"/>
              <a:gd name="connsiteX56" fmla="*/ 53459 w 8801981"/>
              <a:gd name="connsiteY56" fmla="*/ 4185999 h 4858347"/>
              <a:gd name="connsiteX57" fmla="*/ 50388 w 8801981"/>
              <a:gd name="connsiteY57" fmla="*/ 4177902 h 4858347"/>
              <a:gd name="connsiteX58" fmla="*/ 47317 w 8801981"/>
              <a:gd name="connsiteY58" fmla="*/ 4169805 h 4858347"/>
              <a:gd name="connsiteX59" fmla="*/ 44525 w 8801981"/>
              <a:gd name="connsiteY59" fmla="*/ 4161429 h 4858347"/>
              <a:gd name="connsiteX60" fmla="*/ 41732 w 8801981"/>
              <a:gd name="connsiteY60" fmla="*/ 4153053 h 4858347"/>
              <a:gd name="connsiteX61" fmla="*/ 38940 w 8801981"/>
              <a:gd name="connsiteY61" fmla="*/ 4144677 h 4858347"/>
              <a:gd name="connsiteX62" fmla="*/ 36427 w 8801981"/>
              <a:gd name="connsiteY62" fmla="*/ 4136021 h 4858347"/>
              <a:gd name="connsiteX63" fmla="*/ 33915 w 8801981"/>
              <a:gd name="connsiteY63" fmla="*/ 4127087 h 4858347"/>
              <a:gd name="connsiteX64" fmla="*/ 31681 w 8801981"/>
              <a:gd name="connsiteY64" fmla="*/ 4118431 h 4858347"/>
              <a:gd name="connsiteX65" fmla="*/ 29447 w 8801981"/>
              <a:gd name="connsiteY65" fmla="*/ 4109497 h 4858347"/>
              <a:gd name="connsiteX66" fmla="*/ 27493 w 8801981"/>
              <a:gd name="connsiteY66" fmla="*/ 4100283 h 4858347"/>
              <a:gd name="connsiteX67" fmla="*/ 25818 w 8801981"/>
              <a:gd name="connsiteY67" fmla="*/ 4091348 h 4858347"/>
              <a:gd name="connsiteX68" fmla="*/ 24142 w 8801981"/>
              <a:gd name="connsiteY68" fmla="*/ 4081855 h 4858347"/>
              <a:gd name="connsiteX69" fmla="*/ 22467 w 8801981"/>
              <a:gd name="connsiteY69" fmla="*/ 4072641 h 4858347"/>
              <a:gd name="connsiteX70" fmla="*/ 21350 w 8801981"/>
              <a:gd name="connsiteY70" fmla="*/ 4063148 h 4858347"/>
              <a:gd name="connsiteX71" fmla="*/ 20233 w 8801981"/>
              <a:gd name="connsiteY71" fmla="*/ 4053655 h 4858347"/>
              <a:gd name="connsiteX72" fmla="*/ 19117 w 8801981"/>
              <a:gd name="connsiteY72" fmla="*/ 4044162 h 4858347"/>
              <a:gd name="connsiteX73" fmla="*/ 18558 w 8801981"/>
              <a:gd name="connsiteY73" fmla="*/ 4034390 h 4858347"/>
              <a:gd name="connsiteX74" fmla="*/ 18000 w 8801981"/>
              <a:gd name="connsiteY74" fmla="*/ 4024618 h 4858347"/>
              <a:gd name="connsiteX75" fmla="*/ 17721 w 8801981"/>
              <a:gd name="connsiteY75" fmla="*/ 4014566 h 4858347"/>
              <a:gd name="connsiteX76" fmla="*/ 17005 w 8801981"/>
              <a:gd name="connsiteY76" fmla="*/ 4014566 h 4858347"/>
              <a:gd name="connsiteX77" fmla="*/ 17005 w 8801981"/>
              <a:gd name="connsiteY7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510242 w 8801981"/>
              <a:gd name="connsiteY27" fmla="*/ 4711746 h 4858347"/>
              <a:gd name="connsiteX28" fmla="*/ 499073 w 8801981"/>
              <a:gd name="connsiteY28" fmla="*/ 4702253 h 4858347"/>
              <a:gd name="connsiteX29" fmla="*/ 0 w 8801981"/>
              <a:gd name="connsiteY29" fmla="*/ 4858347 h 4858347"/>
              <a:gd name="connsiteX30" fmla="*/ 179102 w 8801981"/>
              <a:gd name="connsiteY30" fmla="*/ 4383957 h 4858347"/>
              <a:gd name="connsiteX31" fmla="*/ 177148 w 8801981"/>
              <a:gd name="connsiteY31" fmla="*/ 4382282 h 4858347"/>
              <a:gd name="connsiteX32" fmla="*/ 172122 w 8801981"/>
              <a:gd name="connsiteY32" fmla="*/ 4376698 h 4858347"/>
              <a:gd name="connsiteX33" fmla="*/ 168772 w 8801981"/>
              <a:gd name="connsiteY33" fmla="*/ 4372789 h 4858347"/>
              <a:gd name="connsiteX34" fmla="*/ 164583 w 8801981"/>
              <a:gd name="connsiteY34" fmla="*/ 4368042 h 4858347"/>
              <a:gd name="connsiteX35" fmla="*/ 159558 w 8801981"/>
              <a:gd name="connsiteY35" fmla="*/ 4362458 h 4858347"/>
              <a:gd name="connsiteX36" fmla="*/ 154253 w 8801981"/>
              <a:gd name="connsiteY36" fmla="*/ 4356037 h 4858347"/>
              <a:gd name="connsiteX37" fmla="*/ 148669 w 8801981"/>
              <a:gd name="connsiteY37" fmla="*/ 4348777 h 4858347"/>
              <a:gd name="connsiteX38" fmla="*/ 145597 w 8801981"/>
              <a:gd name="connsiteY38" fmla="*/ 4345147 h 4858347"/>
              <a:gd name="connsiteX39" fmla="*/ 142247 w 8801981"/>
              <a:gd name="connsiteY39" fmla="*/ 4340959 h 4858347"/>
              <a:gd name="connsiteX40" fmla="*/ 135825 w 8801981"/>
              <a:gd name="connsiteY40" fmla="*/ 4332304 h 4858347"/>
              <a:gd name="connsiteX41" fmla="*/ 128845 w 8801981"/>
              <a:gd name="connsiteY41" fmla="*/ 4322811 h 4858347"/>
              <a:gd name="connsiteX42" fmla="*/ 121865 w 8801981"/>
              <a:gd name="connsiteY42" fmla="*/ 4312759 h 4858347"/>
              <a:gd name="connsiteX43" fmla="*/ 114605 w 8801981"/>
              <a:gd name="connsiteY43" fmla="*/ 4302150 h 4858347"/>
              <a:gd name="connsiteX44" fmla="*/ 110976 w 8801981"/>
              <a:gd name="connsiteY44" fmla="*/ 4296565 h 4858347"/>
              <a:gd name="connsiteX45" fmla="*/ 107346 w 8801981"/>
              <a:gd name="connsiteY45" fmla="*/ 4290702 h 4858347"/>
              <a:gd name="connsiteX46" fmla="*/ 99807 w 8801981"/>
              <a:gd name="connsiteY46" fmla="*/ 4278696 h 4858347"/>
              <a:gd name="connsiteX47" fmla="*/ 92269 w 8801981"/>
              <a:gd name="connsiteY47" fmla="*/ 4266132 h 4858347"/>
              <a:gd name="connsiteX48" fmla="*/ 85009 w 8801981"/>
              <a:gd name="connsiteY48" fmla="*/ 4252730 h 4858347"/>
              <a:gd name="connsiteX49" fmla="*/ 77471 w 8801981"/>
              <a:gd name="connsiteY49" fmla="*/ 4239049 h 4858347"/>
              <a:gd name="connsiteX50" fmla="*/ 73841 w 8801981"/>
              <a:gd name="connsiteY50" fmla="*/ 4231789 h 4858347"/>
              <a:gd name="connsiteX51" fmla="*/ 70491 w 8801981"/>
              <a:gd name="connsiteY51" fmla="*/ 4224530 h 4858347"/>
              <a:gd name="connsiteX52" fmla="*/ 63511 w 8801981"/>
              <a:gd name="connsiteY52" fmla="*/ 4209453 h 4858347"/>
              <a:gd name="connsiteX53" fmla="*/ 60160 w 8801981"/>
              <a:gd name="connsiteY53" fmla="*/ 4201635 h 4858347"/>
              <a:gd name="connsiteX54" fmla="*/ 56810 w 8801981"/>
              <a:gd name="connsiteY54" fmla="*/ 4193817 h 4858347"/>
              <a:gd name="connsiteX55" fmla="*/ 53459 w 8801981"/>
              <a:gd name="connsiteY55" fmla="*/ 4185999 h 4858347"/>
              <a:gd name="connsiteX56" fmla="*/ 50388 w 8801981"/>
              <a:gd name="connsiteY56" fmla="*/ 4177902 h 4858347"/>
              <a:gd name="connsiteX57" fmla="*/ 47317 w 8801981"/>
              <a:gd name="connsiteY57" fmla="*/ 4169805 h 4858347"/>
              <a:gd name="connsiteX58" fmla="*/ 44525 w 8801981"/>
              <a:gd name="connsiteY58" fmla="*/ 4161429 h 4858347"/>
              <a:gd name="connsiteX59" fmla="*/ 41732 w 8801981"/>
              <a:gd name="connsiteY59" fmla="*/ 4153053 h 4858347"/>
              <a:gd name="connsiteX60" fmla="*/ 38940 w 8801981"/>
              <a:gd name="connsiteY60" fmla="*/ 4144677 h 4858347"/>
              <a:gd name="connsiteX61" fmla="*/ 36427 w 8801981"/>
              <a:gd name="connsiteY61" fmla="*/ 4136021 h 4858347"/>
              <a:gd name="connsiteX62" fmla="*/ 33915 w 8801981"/>
              <a:gd name="connsiteY62" fmla="*/ 4127087 h 4858347"/>
              <a:gd name="connsiteX63" fmla="*/ 31681 w 8801981"/>
              <a:gd name="connsiteY63" fmla="*/ 4118431 h 4858347"/>
              <a:gd name="connsiteX64" fmla="*/ 29447 w 8801981"/>
              <a:gd name="connsiteY64" fmla="*/ 4109497 h 4858347"/>
              <a:gd name="connsiteX65" fmla="*/ 27493 w 8801981"/>
              <a:gd name="connsiteY65" fmla="*/ 4100283 h 4858347"/>
              <a:gd name="connsiteX66" fmla="*/ 25818 w 8801981"/>
              <a:gd name="connsiteY66" fmla="*/ 4091348 h 4858347"/>
              <a:gd name="connsiteX67" fmla="*/ 24142 w 8801981"/>
              <a:gd name="connsiteY67" fmla="*/ 4081855 h 4858347"/>
              <a:gd name="connsiteX68" fmla="*/ 22467 w 8801981"/>
              <a:gd name="connsiteY68" fmla="*/ 4072641 h 4858347"/>
              <a:gd name="connsiteX69" fmla="*/ 21350 w 8801981"/>
              <a:gd name="connsiteY69" fmla="*/ 4063148 h 4858347"/>
              <a:gd name="connsiteX70" fmla="*/ 20233 w 8801981"/>
              <a:gd name="connsiteY70" fmla="*/ 4053655 h 4858347"/>
              <a:gd name="connsiteX71" fmla="*/ 19117 w 8801981"/>
              <a:gd name="connsiteY71" fmla="*/ 4044162 h 4858347"/>
              <a:gd name="connsiteX72" fmla="*/ 18558 w 8801981"/>
              <a:gd name="connsiteY72" fmla="*/ 4034390 h 4858347"/>
              <a:gd name="connsiteX73" fmla="*/ 18000 w 8801981"/>
              <a:gd name="connsiteY73" fmla="*/ 4024618 h 4858347"/>
              <a:gd name="connsiteX74" fmla="*/ 17721 w 8801981"/>
              <a:gd name="connsiteY74" fmla="*/ 4014566 h 4858347"/>
              <a:gd name="connsiteX75" fmla="*/ 17005 w 8801981"/>
              <a:gd name="connsiteY75" fmla="*/ 4014566 h 4858347"/>
              <a:gd name="connsiteX76" fmla="*/ 17005 w 8801981"/>
              <a:gd name="connsiteY7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510242 w 8801981"/>
              <a:gd name="connsiteY27" fmla="*/ 4711746 h 4858347"/>
              <a:gd name="connsiteX28" fmla="*/ 0 w 8801981"/>
              <a:gd name="connsiteY28" fmla="*/ 4858347 h 4858347"/>
              <a:gd name="connsiteX29" fmla="*/ 179102 w 8801981"/>
              <a:gd name="connsiteY29" fmla="*/ 4383957 h 4858347"/>
              <a:gd name="connsiteX30" fmla="*/ 177148 w 8801981"/>
              <a:gd name="connsiteY30" fmla="*/ 4382282 h 4858347"/>
              <a:gd name="connsiteX31" fmla="*/ 172122 w 8801981"/>
              <a:gd name="connsiteY31" fmla="*/ 4376698 h 4858347"/>
              <a:gd name="connsiteX32" fmla="*/ 168772 w 8801981"/>
              <a:gd name="connsiteY32" fmla="*/ 4372789 h 4858347"/>
              <a:gd name="connsiteX33" fmla="*/ 164583 w 8801981"/>
              <a:gd name="connsiteY33" fmla="*/ 4368042 h 4858347"/>
              <a:gd name="connsiteX34" fmla="*/ 159558 w 8801981"/>
              <a:gd name="connsiteY34" fmla="*/ 4362458 h 4858347"/>
              <a:gd name="connsiteX35" fmla="*/ 154253 w 8801981"/>
              <a:gd name="connsiteY35" fmla="*/ 4356037 h 4858347"/>
              <a:gd name="connsiteX36" fmla="*/ 148669 w 8801981"/>
              <a:gd name="connsiteY36" fmla="*/ 4348777 h 4858347"/>
              <a:gd name="connsiteX37" fmla="*/ 145597 w 8801981"/>
              <a:gd name="connsiteY37" fmla="*/ 4345147 h 4858347"/>
              <a:gd name="connsiteX38" fmla="*/ 142247 w 8801981"/>
              <a:gd name="connsiteY38" fmla="*/ 4340959 h 4858347"/>
              <a:gd name="connsiteX39" fmla="*/ 135825 w 8801981"/>
              <a:gd name="connsiteY39" fmla="*/ 4332304 h 4858347"/>
              <a:gd name="connsiteX40" fmla="*/ 128845 w 8801981"/>
              <a:gd name="connsiteY40" fmla="*/ 4322811 h 4858347"/>
              <a:gd name="connsiteX41" fmla="*/ 121865 w 8801981"/>
              <a:gd name="connsiteY41" fmla="*/ 4312759 h 4858347"/>
              <a:gd name="connsiteX42" fmla="*/ 114605 w 8801981"/>
              <a:gd name="connsiteY42" fmla="*/ 4302150 h 4858347"/>
              <a:gd name="connsiteX43" fmla="*/ 110976 w 8801981"/>
              <a:gd name="connsiteY43" fmla="*/ 4296565 h 4858347"/>
              <a:gd name="connsiteX44" fmla="*/ 107346 w 8801981"/>
              <a:gd name="connsiteY44" fmla="*/ 4290702 h 4858347"/>
              <a:gd name="connsiteX45" fmla="*/ 99807 w 8801981"/>
              <a:gd name="connsiteY45" fmla="*/ 4278696 h 4858347"/>
              <a:gd name="connsiteX46" fmla="*/ 92269 w 8801981"/>
              <a:gd name="connsiteY46" fmla="*/ 4266132 h 4858347"/>
              <a:gd name="connsiteX47" fmla="*/ 85009 w 8801981"/>
              <a:gd name="connsiteY47" fmla="*/ 4252730 h 4858347"/>
              <a:gd name="connsiteX48" fmla="*/ 77471 w 8801981"/>
              <a:gd name="connsiteY48" fmla="*/ 4239049 h 4858347"/>
              <a:gd name="connsiteX49" fmla="*/ 73841 w 8801981"/>
              <a:gd name="connsiteY49" fmla="*/ 4231789 h 4858347"/>
              <a:gd name="connsiteX50" fmla="*/ 70491 w 8801981"/>
              <a:gd name="connsiteY50" fmla="*/ 4224530 h 4858347"/>
              <a:gd name="connsiteX51" fmla="*/ 63511 w 8801981"/>
              <a:gd name="connsiteY51" fmla="*/ 4209453 h 4858347"/>
              <a:gd name="connsiteX52" fmla="*/ 60160 w 8801981"/>
              <a:gd name="connsiteY52" fmla="*/ 4201635 h 4858347"/>
              <a:gd name="connsiteX53" fmla="*/ 56810 w 8801981"/>
              <a:gd name="connsiteY53" fmla="*/ 4193817 h 4858347"/>
              <a:gd name="connsiteX54" fmla="*/ 53459 w 8801981"/>
              <a:gd name="connsiteY54" fmla="*/ 4185999 h 4858347"/>
              <a:gd name="connsiteX55" fmla="*/ 50388 w 8801981"/>
              <a:gd name="connsiteY55" fmla="*/ 4177902 h 4858347"/>
              <a:gd name="connsiteX56" fmla="*/ 47317 w 8801981"/>
              <a:gd name="connsiteY56" fmla="*/ 4169805 h 4858347"/>
              <a:gd name="connsiteX57" fmla="*/ 44525 w 8801981"/>
              <a:gd name="connsiteY57" fmla="*/ 4161429 h 4858347"/>
              <a:gd name="connsiteX58" fmla="*/ 41732 w 8801981"/>
              <a:gd name="connsiteY58" fmla="*/ 4153053 h 4858347"/>
              <a:gd name="connsiteX59" fmla="*/ 38940 w 8801981"/>
              <a:gd name="connsiteY59" fmla="*/ 4144677 h 4858347"/>
              <a:gd name="connsiteX60" fmla="*/ 36427 w 8801981"/>
              <a:gd name="connsiteY60" fmla="*/ 4136021 h 4858347"/>
              <a:gd name="connsiteX61" fmla="*/ 33915 w 8801981"/>
              <a:gd name="connsiteY61" fmla="*/ 4127087 h 4858347"/>
              <a:gd name="connsiteX62" fmla="*/ 31681 w 8801981"/>
              <a:gd name="connsiteY62" fmla="*/ 4118431 h 4858347"/>
              <a:gd name="connsiteX63" fmla="*/ 29447 w 8801981"/>
              <a:gd name="connsiteY63" fmla="*/ 4109497 h 4858347"/>
              <a:gd name="connsiteX64" fmla="*/ 27493 w 8801981"/>
              <a:gd name="connsiteY64" fmla="*/ 4100283 h 4858347"/>
              <a:gd name="connsiteX65" fmla="*/ 25818 w 8801981"/>
              <a:gd name="connsiteY65" fmla="*/ 4091348 h 4858347"/>
              <a:gd name="connsiteX66" fmla="*/ 24142 w 8801981"/>
              <a:gd name="connsiteY66" fmla="*/ 4081855 h 4858347"/>
              <a:gd name="connsiteX67" fmla="*/ 22467 w 8801981"/>
              <a:gd name="connsiteY67" fmla="*/ 4072641 h 4858347"/>
              <a:gd name="connsiteX68" fmla="*/ 21350 w 8801981"/>
              <a:gd name="connsiteY68" fmla="*/ 4063148 h 4858347"/>
              <a:gd name="connsiteX69" fmla="*/ 20233 w 8801981"/>
              <a:gd name="connsiteY69" fmla="*/ 4053655 h 4858347"/>
              <a:gd name="connsiteX70" fmla="*/ 19117 w 8801981"/>
              <a:gd name="connsiteY70" fmla="*/ 4044162 h 4858347"/>
              <a:gd name="connsiteX71" fmla="*/ 18558 w 8801981"/>
              <a:gd name="connsiteY71" fmla="*/ 4034390 h 4858347"/>
              <a:gd name="connsiteX72" fmla="*/ 18000 w 8801981"/>
              <a:gd name="connsiteY72" fmla="*/ 4024618 h 4858347"/>
              <a:gd name="connsiteX73" fmla="*/ 17721 w 8801981"/>
              <a:gd name="connsiteY73" fmla="*/ 4014566 h 4858347"/>
              <a:gd name="connsiteX74" fmla="*/ 17005 w 8801981"/>
              <a:gd name="connsiteY74" fmla="*/ 4014566 h 4858347"/>
              <a:gd name="connsiteX75" fmla="*/ 17005 w 8801981"/>
              <a:gd name="connsiteY7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64583 w 8801981"/>
              <a:gd name="connsiteY32" fmla="*/ 4368042 h 4858347"/>
              <a:gd name="connsiteX33" fmla="*/ 159558 w 8801981"/>
              <a:gd name="connsiteY33" fmla="*/ 4362458 h 4858347"/>
              <a:gd name="connsiteX34" fmla="*/ 154253 w 8801981"/>
              <a:gd name="connsiteY34" fmla="*/ 4356037 h 4858347"/>
              <a:gd name="connsiteX35" fmla="*/ 148669 w 8801981"/>
              <a:gd name="connsiteY35" fmla="*/ 4348777 h 4858347"/>
              <a:gd name="connsiteX36" fmla="*/ 145597 w 8801981"/>
              <a:gd name="connsiteY36" fmla="*/ 4345147 h 4858347"/>
              <a:gd name="connsiteX37" fmla="*/ 142247 w 8801981"/>
              <a:gd name="connsiteY37" fmla="*/ 4340959 h 4858347"/>
              <a:gd name="connsiteX38" fmla="*/ 135825 w 8801981"/>
              <a:gd name="connsiteY38" fmla="*/ 4332304 h 4858347"/>
              <a:gd name="connsiteX39" fmla="*/ 128845 w 8801981"/>
              <a:gd name="connsiteY39" fmla="*/ 4322811 h 4858347"/>
              <a:gd name="connsiteX40" fmla="*/ 121865 w 8801981"/>
              <a:gd name="connsiteY40" fmla="*/ 4312759 h 4858347"/>
              <a:gd name="connsiteX41" fmla="*/ 114605 w 8801981"/>
              <a:gd name="connsiteY41" fmla="*/ 4302150 h 4858347"/>
              <a:gd name="connsiteX42" fmla="*/ 110976 w 8801981"/>
              <a:gd name="connsiteY42" fmla="*/ 4296565 h 4858347"/>
              <a:gd name="connsiteX43" fmla="*/ 107346 w 8801981"/>
              <a:gd name="connsiteY43" fmla="*/ 4290702 h 4858347"/>
              <a:gd name="connsiteX44" fmla="*/ 99807 w 8801981"/>
              <a:gd name="connsiteY44" fmla="*/ 4278696 h 4858347"/>
              <a:gd name="connsiteX45" fmla="*/ 92269 w 8801981"/>
              <a:gd name="connsiteY45" fmla="*/ 4266132 h 4858347"/>
              <a:gd name="connsiteX46" fmla="*/ 85009 w 8801981"/>
              <a:gd name="connsiteY46" fmla="*/ 4252730 h 4858347"/>
              <a:gd name="connsiteX47" fmla="*/ 77471 w 8801981"/>
              <a:gd name="connsiteY47" fmla="*/ 4239049 h 4858347"/>
              <a:gd name="connsiteX48" fmla="*/ 73841 w 8801981"/>
              <a:gd name="connsiteY48" fmla="*/ 4231789 h 4858347"/>
              <a:gd name="connsiteX49" fmla="*/ 70491 w 8801981"/>
              <a:gd name="connsiteY49" fmla="*/ 4224530 h 4858347"/>
              <a:gd name="connsiteX50" fmla="*/ 63511 w 8801981"/>
              <a:gd name="connsiteY50" fmla="*/ 4209453 h 4858347"/>
              <a:gd name="connsiteX51" fmla="*/ 60160 w 8801981"/>
              <a:gd name="connsiteY51" fmla="*/ 4201635 h 4858347"/>
              <a:gd name="connsiteX52" fmla="*/ 56810 w 8801981"/>
              <a:gd name="connsiteY52" fmla="*/ 4193817 h 4858347"/>
              <a:gd name="connsiteX53" fmla="*/ 53459 w 8801981"/>
              <a:gd name="connsiteY53" fmla="*/ 4185999 h 4858347"/>
              <a:gd name="connsiteX54" fmla="*/ 50388 w 8801981"/>
              <a:gd name="connsiteY54" fmla="*/ 4177902 h 4858347"/>
              <a:gd name="connsiteX55" fmla="*/ 47317 w 8801981"/>
              <a:gd name="connsiteY55" fmla="*/ 4169805 h 4858347"/>
              <a:gd name="connsiteX56" fmla="*/ 44525 w 8801981"/>
              <a:gd name="connsiteY56" fmla="*/ 4161429 h 4858347"/>
              <a:gd name="connsiteX57" fmla="*/ 41732 w 8801981"/>
              <a:gd name="connsiteY57" fmla="*/ 4153053 h 4858347"/>
              <a:gd name="connsiteX58" fmla="*/ 38940 w 8801981"/>
              <a:gd name="connsiteY58" fmla="*/ 4144677 h 4858347"/>
              <a:gd name="connsiteX59" fmla="*/ 36427 w 8801981"/>
              <a:gd name="connsiteY59" fmla="*/ 4136021 h 4858347"/>
              <a:gd name="connsiteX60" fmla="*/ 33915 w 8801981"/>
              <a:gd name="connsiteY60" fmla="*/ 4127087 h 4858347"/>
              <a:gd name="connsiteX61" fmla="*/ 31681 w 8801981"/>
              <a:gd name="connsiteY61" fmla="*/ 4118431 h 4858347"/>
              <a:gd name="connsiteX62" fmla="*/ 29447 w 8801981"/>
              <a:gd name="connsiteY62" fmla="*/ 4109497 h 4858347"/>
              <a:gd name="connsiteX63" fmla="*/ 27493 w 8801981"/>
              <a:gd name="connsiteY63" fmla="*/ 4100283 h 4858347"/>
              <a:gd name="connsiteX64" fmla="*/ 25818 w 8801981"/>
              <a:gd name="connsiteY64" fmla="*/ 4091348 h 4858347"/>
              <a:gd name="connsiteX65" fmla="*/ 24142 w 8801981"/>
              <a:gd name="connsiteY65" fmla="*/ 4081855 h 4858347"/>
              <a:gd name="connsiteX66" fmla="*/ 22467 w 8801981"/>
              <a:gd name="connsiteY66" fmla="*/ 4072641 h 4858347"/>
              <a:gd name="connsiteX67" fmla="*/ 21350 w 8801981"/>
              <a:gd name="connsiteY67" fmla="*/ 4063148 h 4858347"/>
              <a:gd name="connsiteX68" fmla="*/ 20233 w 8801981"/>
              <a:gd name="connsiteY68" fmla="*/ 4053655 h 4858347"/>
              <a:gd name="connsiteX69" fmla="*/ 19117 w 8801981"/>
              <a:gd name="connsiteY69" fmla="*/ 4044162 h 4858347"/>
              <a:gd name="connsiteX70" fmla="*/ 18558 w 8801981"/>
              <a:gd name="connsiteY70" fmla="*/ 4034390 h 4858347"/>
              <a:gd name="connsiteX71" fmla="*/ 18000 w 8801981"/>
              <a:gd name="connsiteY71" fmla="*/ 4024618 h 4858347"/>
              <a:gd name="connsiteX72" fmla="*/ 17721 w 8801981"/>
              <a:gd name="connsiteY72" fmla="*/ 4014566 h 4858347"/>
              <a:gd name="connsiteX73" fmla="*/ 17005 w 8801981"/>
              <a:gd name="connsiteY73" fmla="*/ 4014566 h 4858347"/>
              <a:gd name="connsiteX74" fmla="*/ 17005 w 8801981"/>
              <a:gd name="connsiteY7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59558 w 8801981"/>
              <a:gd name="connsiteY32" fmla="*/ 4362458 h 4858347"/>
              <a:gd name="connsiteX33" fmla="*/ 154253 w 8801981"/>
              <a:gd name="connsiteY33" fmla="*/ 4356037 h 4858347"/>
              <a:gd name="connsiteX34" fmla="*/ 148669 w 8801981"/>
              <a:gd name="connsiteY34" fmla="*/ 4348777 h 4858347"/>
              <a:gd name="connsiteX35" fmla="*/ 145597 w 8801981"/>
              <a:gd name="connsiteY35" fmla="*/ 4345147 h 4858347"/>
              <a:gd name="connsiteX36" fmla="*/ 142247 w 8801981"/>
              <a:gd name="connsiteY36" fmla="*/ 4340959 h 4858347"/>
              <a:gd name="connsiteX37" fmla="*/ 135825 w 8801981"/>
              <a:gd name="connsiteY37" fmla="*/ 4332304 h 4858347"/>
              <a:gd name="connsiteX38" fmla="*/ 128845 w 8801981"/>
              <a:gd name="connsiteY38" fmla="*/ 4322811 h 4858347"/>
              <a:gd name="connsiteX39" fmla="*/ 121865 w 8801981"/>
              <a:gd name="connsiteY39" fmla="*/ 4312759 h 4858347"/>
              <a:gd name="connsiteX40" fmla="*/ 114605 w 8801981"/>
              <a:gd name="connsiteY40" fmla="*/ 4302150 h 4858347"/>
              <a:gd name="connsiteX41" fmla="*/ 110976 w 8801981"/>
              <a:gd name="connsiteY41" fmla="*/ 4296565 h 4858347"/>
              <a:gd name="connsiteX42" fmla="*/ 107346 w 8801981"/>
              <a:gd name="connsiteY42" fmla="*/ 4290702 h 4858347"/>
              <a:gd name="connsiteX43" fmla="*/ 99807 w 8801981"/>
              <a:gd name="connsiteY43" fmla="*/ 4278696 h 4858347"/>
              <a:gd name="connsiteX44" fmla="*/ 92269 w 8801981"/>
              <a:gd name="connsiteY44" fmla="*/ 4266132 h 4858347"/>
              <a:gd name="connsiteX45" fmla="*/ 85009 w 8801981"/>
              <a:gd name="connsiteY45" fmla="*/ 4252730 h 4858347"/>
              <a:gd name="connsiteX46" fmla="*/ 77471 w 8801981"/>
              <a:gd name="connsiteY46" fmla="*/ 4239049 h 4858347"/>
              <a:gd name="connsiteX47" fmla="*/ 73841 w 8801981"/>
              <a:gd name="connsiteY47" fmla="*/ 4231789 h 4858347"/>
              <a:gd name="connsiteX48" fmla="*/ 70491 w 8801981"/>
              <a:gd name="connsiteY48" fmla="*/ 4224530 h 4858347"/>
              <a:gd name="connsiteX49" fmla="*/ 63511 w 8801981"/>
              <a:gd name="connsiteY49" fmla="*/ 4209453 h 4858347"/>
              <a:gd name="connsiteX50" fmla="*/ 60160 w 8801981"/>
              <a:gd name="connsiteY50" fmla="*/ 4201635 h 4858347"/>
              <a:gd name="connsiteX51" fmla="*/ 56810 w 8801981"/>
              <a:gd name="connsiteY51" fmla="*/ 4193817 h 4858347"/>
              <a:gd name="connsiteX52" fmla="*/ 53459 w 8801981"/>
              <a:gd name="connsiteY52" fmla="*/ 4185999 h 4858347"/>
              <a:gd name="connsiteX53" fmla="*/ 50388 w 8801981"/>
              <a:gd name="connsiteY53" fmla="*/ 4177902 h 4858347"/>
              <a:gd name="connsiteX54" fmla="*/ 47317 w 8801981"/>
              <a:gd name="connsiteY54" fmla="*/ 4169805 h 4858347"/>
              <a:gd name="connsiteX55" fmla="*/ 44525 w 8801981"/>
              <a:gd name="connsiteY55" fmla="*/ 4161429 h 4858347"/>
              <a:gd name="connsiteX56" fmla="*/ 41732 w 8801981"/>
              <a:gd name="connsiteY56" fmla="*/ 4153053 h 4858347"/>
              <a:gd name="connsiteX57" fmla="*/ 38940 w 8801981"/>
              <a:gd name="connsiteY57" fmla="*/ 4144677 h 4858347"/>
              <a:gd name="connsiteX58" fmla="*/ 36427 w 8801981"/>
              <a:gd name="connsiteY58" fmla="*/ 4136021 h 4858347"/>
              <a:gd name="connsiteX59" fmla="*/ 33915 w 8801981"/>
              <a:gd name="connsiteY59" fmla="*/ 4127087 h 4858347"/>
              <a:gd name="connsiteX60" fmla="*/ 31681 w 8801981"/>
              <a:gd name="connsiteY60" fmla="*/ 4118431 h 4858347"/>
              <a:gd name="connsiteX61" fmla="*/ 29447 w 8801981"/>
              <a:gd name="connsiteY61" fmla="*/ 4109497 h 4858347"/>
              <a:gd name="connsiteX62" fmla="*/ 27493 w 8801981"/>
              <a:gd name="connsiteY62" fmla="*/ 4100283 h 4858347"/>
              <a:gd name="connsiteX63" fmla="*/ 25818 w 8801981"/>
              <a:gd name="connsiteY63" fmla="*/ 4091348 h 4858347"/>
              <a:gd name="connsiteX64" fmla="*/ 24142 w 8801981"/>
              <a:gd name="connsiteY64" fmla="*/ 4081855 h 4858347"/>
              <a:gd name="connsiteX65" fmla="*/ 22467 w 8801981"/>
              <a:gd name="connsiteY65" fmla="*/ 4072641 h 4858347"/>
              <a:gd name="connsiteX66" fmla="*/ 21350 w 8801981"/>
              <a:gd name="connsiteY66" fmla="*/ 4063148 h 4858347"/>
              <a:gd name="connsiteX67" fmla="*/ 20233 w 8801981"/>
              <a:gd name="connsiteY67" fmla="*/ 4053655 h 4858347"/>
              <a:gd name="connsiteX68" fmla="*/ 19117 w 8801981"/>
              <a:gd name="connsiteY68" fmla="*/ 4044162 h 4858347"/>
              <a:gd name="connsiteX69" fmla="*/ 18558 w 8801981"/>
              <a:gd name="connsiteY69" fmla="*/ 4034390 h 4858347"/>
              <a:gd name="connsiteX70" fmla="*/ 18000 w 8801981"/>
              <a:gd name="connsiteY70" fmla="*/ 4024618 h 4858347"/>
              <a:gd name="connsiteX71" fmla="*/ 17721 w 8801981"/>
              <a:gd name="connsiteY71" fmla="*/ 4014566 h 4858347"/>
              <a:gd name="connsiteX72" fmla="*/ 17005 w 8801981"/>
              <a:gd name="connsiteY72" fmla="*/ 4014566 h 4858347"/>
              <a:gd name="connsiteX73" fmla="*/ 17005 w 8801981"/>
              <a:gd name="connsiteY7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59558 w 8801981"/>
              <a:gd name="connsiteY32" fmla="*/ 4362458 h 4858347"/>
              <a:gd name="connsiteX33" fmla="*/ 148669 w 8801981"/>
              <a:gd name="connsiteY33" fmla="*/ 4348777 h 4858347"/>
              <a:gd name="connsiteX34" fmla="*/ 145597 w 8801981"/>
              <a:gd name="connsiteY34" fmla="*/ 4345147 h 4858347"/>
              <a:gd name="connsiteX35" fmla="*/ 142247 w 8801981"/>
              <a:gd name="connsiteY35" fmla="*/ 4340959 h 4858347"/>
              <a:gd name="connsiteX36" fmla="*/ 135825 w 8801981"/>
              <a:gd name="connsiteY36" fmla="*/ 4332304 h 4858347"/>
              <a:gd name="connsiteX37" fmla="*/ 128845 w 8801981"/>
              <a:gd name="connsiteY37" fmla="*/ 4322811 h 4858347"/>
              <a:gd name="connsiteX38" fmla="*/ 121865 w 8801981"/>
              <a:gd name="connsiteY38" fmla="*/ 4312759 h 4858347"/>
              <a:gd name="connsiteX39" fmla="*/ 114605 w 8801981"/>
              <a:gd name="connsiteY39" fmla="*/ 4302150 h 4858347"/>
              <a:gd name="connsiteX40" fmla="*/ 110976 w 8801981"/>
              <a:gd name="connsiteY40" fmla="*/ 4296565 h 4858347"/>
              <a:gd name="connsiteX41" fmla="*/ 107346 w 8801981"/>
              <a:gd name="connsiteY41" fmla="*/ 4290702 h 4858347"/>
              <a:gd name="connsiteX42" fmla="*/ 99807 w 8801981"/>
              <a:gd name="connsiteY42" fmla="*/ 4278696 h 4858347"/>
              <a:gd name="connsiteX43" fmla="*/ 92269 w 8801981"/>
              <a:gd name="connsiteY43" fmla="*/ 4266132 h 4858347"/>
              <a:gd name="connsiteX44" fmla="*/ 85009 w 8801981"/>
              <a:gd name="connsiteY44" fmla="*/ 4252730 h 4858347"/>
              <a:gd name="connsiteX45" fmla="*/ 77471 w 8801981"/>
              <a:gd name="connsiteY45" fmla="*/ 4239049 h 4858347"/>
              <a:gd name="connsiteX46" fmla="*/ 73841 w 8801981"/>
              <a:gd name="connsiteY46" fmla="*/ 4231789 h 4858347"/>
              <a:gd name="connsiteX47" fmla="*/ 70491 w 8801981"/>
              <a:gd name="connsiteY47" fmla="*/ 4224530 h 4858347"/>
              <a:gd name="connsiteX48" fmla="*/ 63511 w 8801981"/>
              <a:gd name="connsiteY48" fmla="*/ 4209453 h 4858347"/>
              <a:gd name="connsiteX49" fmla="*/ 60160 w 8801981"/>
              <a:gd name="connsiteY49" fmla="*/ 4201635 h 4858347"/>
              <a:gd name="connsiteX50" fmla="*/ 56810 w 8801981"/>
              <a:gd name="connsiteY50" fmla="*/ 4193817 h 4858347"/>
              <a:gd name="connsiteX51" fmla="*/ 53459 w 8801981"/>
              <a:gd name="connsiteY51" fmla="*/ 4185999 h 4858347"/>
              <a:gd name="connsiteX52" fmla="*/ 50388 w 8801981"/>
              <a:gd name="connsiteY52" fmla="*/ 4177902 h 4858347"/>
              <a:gd name="connsiteX53" fmla="*/ 47317 w 8801981"/>
              <a:gd name="connsiteY53" fmla="*/ 4169805 h 4858347"/>
              <a:gd name="connsiteX54" fmla="*/ 44525 w 8801981"/>
              <a:gd name="connsiteY54" fmla="*/ 4161429 h 4858347"/>
              <a:gd name="connsiteX55" fmla="*/ 41732 w 8801981"/>
              <a:gd name="connsiteY55" fmla="*/ 4153053 h 4858347"/>
              <a:gd name="connsiteX56" fmla="*/ 38940 w 8801981"/>
              <a:gd name="connsiteY56" fmla="*/ 4144677 h 4858347"/>
              <a:gd name="connsiteX57" fmla="*/ 36427 w 8801981"/>
              <a:gd name="connsiteY57" fmla="*/ 4136021 h 4858347"/>
              <a:gd name="connsiteX58" fmla="*/ 33915 w 8801981"/>
              <a:gd name="connsiteY58" fmla="*/ 4127087 h 4858347"/>
              <a:gd name="connsiteX59" fmla="*/ 31681 w 8801981"/>
              <a:gd name="connsiteY59" fmla="*/ 4118431 h 4858347"/>
              <a:gd name="connsiteX60" fmla="*/ 29447 w 8801981"/>
              <a:gd name="connsiteY60" fmla="*/ 4109497 h 4858347"/>
              <a:gd name="connsiteX61" fmla="*/ 27493 w 8801981"/>
              <a:gd name="connsiteY61" fmla="*/ 4100283 h 4858347"/>
              <a:gd name="connsiteX62" fmla="*/ 25818 w 8801981"/>
              <a:gd name="connsiteY62" fmla="*/ 4091348 h 4858347"/>
              <a:gd name="connsiteX63" fmla="*/ 24142 w 8801981"/>
              <a:gd name="connsiteY63" fmla="*/ 4081855 h 4858347"/>
              <a:gd name="connsiteX64" fmla="*/ 22467 w 8801981"/>
              <a:gd name="connsiteY64" fmla="*/ 4072641 h 4858347"/>
              <a:gd name="connsiteX65" fmla="*/ 21350 w 8801981"/>
              <a:gd name="connsiteY65" fmla="*/ 4063148 h 4858347"/>
              <a:gd name="connsiteX66" fmla="*/ 20233 w 8801981"/>
              <a:gd name="connsiteY66" fmla="*/ 4053655 h 4858347"/>
              <a:gd name="connsiteX67" fmla="*/ 19117 w 8801981"/>
              <a:gd name="connsiteY67" fmla="*/ 4044162 h 4858347"/>
              <a:gd name="connsiteX68" fmla="*/ 18558 w 8801981"/>
              <a:gd name="connsiteY68" fmla="*/ 4034390 h 4858347"/>
              <a:gd name="connsiteX69" fmla="*/ 18000 w 8801981"/>
              <a:gd name="connsiteY69" fmla="*/ 4024618 h 4858347"/>
              <a:gd name="connsiteX70" fmla="*/ 17721 w 8801981"/>
              <a:gd name="connsiteY70" fmla="*/ 4014566 h 4858347"/>
              <a:gd name="connsiteX71" fmla="*/ 17005 w 8801981"/>
              <a:gd name="connsiteY71" fmla="*/ 4014566 h 4858347"/>
              <a:gd name="connsiteX72" fmla="*/ 17005 w 8801981"/>
              <a:gd name="connsiteY7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59558 w 8801981"/>
              <a:gd name="connsiteY32" fmla="*/ 4362458 h 4858347"/>
              <a:gd name="connsiteX33" fmla="*/ 148669 w 8801981"/>
              <a:gd name="connsiteY33" fmla="*/ 4348777 h 4858347"/>
              <a:gd name="connsiteX34" fmla="*/ 142247 w 8801981"/>
              <a:gd name="connsiteY34" fmla="*/ 4340959 h 4858347"/>
              <a:gd name="connsiteX35" fmla="*/ 135825 w 8801981"/>
              <a:gd name="connsiteY35" fmla="*/ 4332304 h 4858347"/>
              <a:gd name="connsiteX36" fmla="*/ 128845 w 8801981"/>
              <a:gd name="connsiteY36" fmla="*/ 4322811 h 4858347"/>
              <a:gd name="connsiteX37" fmla="*/ 121865 w 8801981"/>
              <a:gd name="connsiteY37" fmla="*/ 4312759 h 4858347"/>
              <a:gd name="connsiteX38" fmla="*/ 114605 w 8801981"/>
              <a:gd name="connsiteY38" fmla="*/ 4302150 h 4858347"/>
              <a:gd name="connsiteX39" fmla="*/ 110976 w 8801981"/>
              <a:gd name="connsiteY39" fmla="*/ 4296565 h 4858347"/>
              <a:gd name="connsiteX40" fmla="*/ 107346 w 8801981"/>
              <a:gd name="connsiteY40" fmla="*/ 4290702 h 4858347"/>
              <a:gd name="connsiteX41" fmla="*/ 99807 w 8801981"/>
              <a:gd name="connsiteY41" fmla="*/ 4278696 h 4858347"/>
              <a:gd name="connsiteX42" fmla="*/ 92269 w 8801981"/>
              <a:gd name="connsiteY42" fmla="*/ 4266132 h 4858347"/>
              <a:gd name="connsiteX43" fmla="*/ 85009 w 8801981"/>
              <a:gd name="connsiteY43" fmla="*/ 4252730 h 4858347"/>
              <a:gd name="connsiteX44" fmla="*/ 77471 w 8801981"/>
              <a:gd name="connsiteY44" fmla="*/ 4239049 h 4858347"/>
              <a:gd name="connsiteX45" fmla="*/ 73841 w 8801981"/>
              <a:gd name="connsiteY45" fmla="*/ 4231789 h 4858347"/>
              <a:gd name="connsiteX46" fmla="*/ 70491 w 8801981"/>
              <a:gd name="connsiteY46" fmla="*/ 4224530 h 4858347"/>
              <a:gd name="connsiteX47" fmla="*/ 63511 w 8801981"/>
              <a:gd name="connsiteY47" fmla="*/ 4209453 h 4858347"/>
              <a:gd name="connsiteX48" fmla="*/ 60160 w 8801981"/>
              <a:gd name="connsiteY48" fmla="*/ 4201635 h 4858347"/>
              <a:gd name="connsiteX49" fmla="*/ 56810 w 8801981"/>
              <a:gd name="connsiteY49" fmla="*/ 4193817 h 4858347"/>
              <a:gd name="connsiteX50" fmla="*/ 53459 w 8801981"/>
              <a:gd name="connsiteY50" fmla="*/ 4185999 h 4858347"/>
              <a:gd name="connsiteX51" fmla="*/ 50388 w 8801981"/>
              <a:gd name="connsiteY51" fmla="*/ 4177902 h 4858347"/>
              <a:gd name="connsiteX52" fmla="*/ 47317 w 8801981"/>
              <a:gd name="connsiteY52" fmla="*/ 4169805 h 4858347"/>
              <a:gd name="connsiteX53" fmla="*/ 44525 w 8801981"/>
              <a:gd name="connsiteY53" fmla="*/ 4161429 h 4858347"/>
              <a:gd name="connsiteX54" fmla="*/ 41732 w 8801981"/>
              <a:gd name="connsiteY54" fmla="*/ 4153053 h 4858347"/>
              <a:gd name="connsiteX55" fmla="*/ 38940 w 8801981"/>
              <a:gd name="connsiteY55" fmla="*/ 4144677 h 4858347"/>
              <a:gd name="connsiteX56" fmla="*/ 36427 w 8801981"/>
              <a:gd name="connsiteY56" fmla="*/ 4136021 h 4858347"/>
              <a:gd name="connsiteX57" fmla="*/ 33915 w 8801981"/>
              <a:gd name="connsiteY57" fmla="*/ 4127087 h 4858347"/>
              <a:gd name="connsiteX58" fmla="*/ 31681 w 8801981"/>
              <a:gd name="connsiteY58" fmla="*/ 4118431 h 4858347"/>
              <a:gd name="connsiteX59" fmla="*/ 29447 w 8801981"/>
              <a:gd name="connsiteY59" fmla="*/ 4109497 h 4858347"/>
              <a:gd name="connsiteX60" fmla="*/ 27493 w 8801981"/>
              <a:gd name="connsiteY60" fmla="*/ 4100283 h 4858347"/>
              <a:gd name="connsiteX61" fmla="*/ 25818 w 8801981"/>
              <a:gd name="connsiteY61" fmla="*/ 4091348 h 4858347"/>
              <a:gd name="connsiteX62" fmla="*/ 24142 w 8801981"/>
              <a:gd name="connsiteY62" fmla="*/ 4081855 h 4858347"/>
              <a:gd name="connsiteX63" fmla="*/ 22467 w 8801981"/>
              <a:gd name="connsiteY63" fmla="*/ 4072641 h 4858347"/>
              <a:gd name="connsiteX64" fmla="*/ 21350 w 8801981"/>
              <a:gd name="connsiteY64" fmla="*/ 4063148 h 4858347"/>
              <a:gd name="connsiteX65" fmla="*/ 20233 w 8801981"/>
              <a:gd name="connsiteY65" fmla="*/ 4053655 h 4858347"/>
              <a:gd name="connsiteX66" fmla="*/ 19117 w 8801981"/>
              <a:gd name="connsiteY66" fmla="*/ 4044162 h 4858347"/>
              <a:gd name="connsiteX67" fmla="*/ 18558 w 8801981"/>
              <a:gd name="connsiteY67" fmla="*/ 4034390 h 4858347"/>
              <a:gd name="connsiteX68" fmla="*/ 18000 w 8801981"/>
              <a:gd name="connsiteY68" fmla="*/ 4024618 h 4858347"/>
              <a:gd name="connsiteX69" fmla="*/ 17721 w 8801981"/>
              <a:gd name="connsiteY69" fmla="*/ 4014566 h 4858347"/>
              <a:gd name="connsiteX70" fmla="*/ 17005 w 8801981"/>
              <a:gd name="connsiteY70" fmla="*/ 4014566 h 4858347"/>
              <a:gd name="connsiteX71" fmla="*/ 17005 w 8801981"/>
              <a:gd name="connsiteY7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59558 w 8801981"/>
              <a:gd name="connsiteY32" fmla="*/ 4362458 h 4858347"/>
              <a:gd name="connsiteX33" fmla="*/ 142247 w 8801981"/>
              <a:gd name="connsiteY33" fmla="*/ 4340959 h 4858347"/>
              <a:gd name="connsiteX34" fmla="*/ 135825 w 8801981"/>
              <a:gd name="connsiteY34" fmla="*/ 4332304 h 4858347"/>
              <a:gd name="connsiteX35" fmla="*/ 128845 w 8801981"/>
              <a:gd name="connsiteY35" fmla="*/ 4322811 h 4858347"/>
              <a:gd name="connsiteX36" fmla="*/ 121865 w 8801981"/>
              <a:gd name="connsiteY36" fmla="*/ 4312759 h 4858347"/>
              <a:gd name="connsiteX37" fmla="*/ 114605 w 8801981"/>
              <a:gd name="connsiteY37" fmla="*/ 4302150 h 4858347"/>
              <a:gd name="connsiteX38" fmla="*/ 110976 w 8801981"/>
              <a:gd name="connsiteY38" fmla="*/ 4296565 h 4858347"/>
              <a:gd name="connsiteX39" fmla="*/ 107346 w 8801981"/>
              <a:gd name="connsiteY39" fmla="*/ 4290702 h 4858347"/>
              <a:gd name="connsiteX40" fmla="*/ 99807 w 8801981"/>
              <a:gd name="connsiteY40" fmla="*/ 4278696 h 4858347"/>
              <a:gd name="connsiteX41" fmla="*/ 92269 w 8801981"/>
              <a:gd name="connsiteY41" fmla="*/ 4266132 h 4858347"/>
              <a:gd name="connsiteX42" fmla="*/ 85009 w 8801981"/>
              <a:gd name="connsiteY42" fmla="*/ 4252730 h 4858347"/>
              <a:gd name="connsiteX43" fmla="*/ 77471 w 8801981"/>
              <a:gd name="connsiteY43" fmla="*/ 4239049 h 4858347"/>
              <a:gd name="connsiteX44" fmla="*/ 73841 w 8801981"/>
              <a:gd name="connsiteY44" fmla="*/ 4231789 h 4858347"/>
              <a:gd name="connsiteX45" fmla="*/ 70491 w 8801981"/>
              <a:gd name="connsiteY45" fmla="*/ 4224530 h 4858347"/>
              <a:gd name="connsiteX46" fmla="*/ 63511 w 8801981"/>
              <a:gd name="connsiteY46" fmla="*/ 4209453 h 4858347"/>
              <a:gd name="connsiteX47" fmla="*/ 60160 w 8801981"/>
              <a:gd name="connsiteY47" fmla="*/ 4201635 h 4858347"/>
              <a:gd name="connsiteX48" fmla="*/ 56810 w 8801981"/>
              <a:gd name="connsiteY48" fmla="*/ 4193817 h 4858347"/>
              <a:gd name="connsiteX49" fmla="*/ 53459 w 8801981"/>
              <a:gd name="connsiteY49" fmla="*/ 4185999 h 4858347"/>
              <a:gd name="connsiteX50" fmla="*/ 50388 w 8801981"/>
              <a:gd name="connsiteY50" fmla="*/ 4177902 h 4858347"/>
              <a:gd name="connsiteX51" fmla="*/ 47317 w 8801981"/>
              <a:gd name="connsiteY51" fmla="*/ 4169805 h 4858347"/>
              <a:gd name="connsiteX52" fmla="*/ 44525 w 8801981"/>
              <a:gd name="connsiteY52" fmla="*/ 4161429 h 4858347"/>
              <a:gd name="connsiteX53" fmla="*/ 41732 w 8801981"/>
              <a:gd name="connsiteY53" fmla="*/ 4153053 h 4858347"/>
              <a:gd name="connsiteX54" fmla="*/ 38940 w 8801981"/>
              <a:gd name="connsiteY54" fmla="*/ 4144677 h 4858347"/>
              <a:gd name="connsiteX55" fmla="*/ 36427 w 8801981"/>
              <a:gd name="connsiteY55" fmla="*/ 4136021 h 4858347"/>
              <a:gd name="connsiteX56" fmla="*/ 33915 w 8801981"/>
              <a:gd name="connsiteY56" fmla="*/ 4127087 h 4858347"/>
              <a:gd name="connsiteX57" fmla="*/ 31681 w 8801981"/>
              <a:gd name="connsiteY57" fmla="*/ 4118431 h 4858347"/>
              <a:gd name="connsiteX58" fmla="*/ 29447 w 8801981"/>
              <a:gd name="connsiteY58" fmla="*/ 4109497 h 4858347"/>
              <a:gd name="connsiteX59" fmla="*/ 27493 w 8801981"/>
              <a:gd name="connsiteY59" fmla="*/ 4100283 h 4858347"/>
              <a:gd name="connsiteX60" fmla="*/ 25818 w 8801981"/>
              <a:gd name="connsiteY60" fmla="*/ 4091348 h 4858347"/>
              <a:gd name="connsiteX61" fmla="*/ 24142 w 8801981"/>
              <a:gd name="connsiteY61" fmla="*/ 4081855 h 4858347"/>
              <a:gd name="connsiteX62" fmla="*/ 22467 w 8801981"/>
              <a:gd name="connsiteY62" fmla="*/ 4072641 h 4858347"/>
              <a:gd name="connsiteX63" fmla="*/ 21350 w 8801981"/>
              <a:gd name="connsiteY63" fmla="*/ 4063148 h 4858347"/>
              <a:gd name="connsiteX64" fmla="*/ 20233 w 8801981"/>
              <a:gd name="connsiteY64" fmla="*/ 4053655 h 4858347"/>
              <a:gd name="connsiteX65" fmla="*/ 19117 w 8801981"/>
              <a:gd name="connsiteY65" fmla="*/ 4044162 h 4858347"/>
              <a:gd name="connsiteX66" fmla="*/ 18558 w 8801981"/>
              <a:gd name="connsiteY66" fmla="*/ 4034390 h 4858347"/>
              <a:gd name="connsiteX67" fmla="*/ 18000 w 8801981"/>
              <a:gd name="connsiteY67" fmla="*/ 4024618 h 4858347"/>
              <a:gd name="connsiteX68" fmla="*/ 17721 w 8801981"/>
              <a:gd name="connsiteY68" fmla="*/ 4014566 h 4858347"/>
              <a:gd name="connsiteX69" fmla="*/ 17005 w 8801981"/>
              <a:gd name="connsiteY69" fmla="*/ 4014566 h 4858347"/>
              <a:gd name="connsiteX70" fmla="*/ 17005 w 8801981"/>
              <a:gd name="connsiteY7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521410 w 8801981"/>
              <a:gd name="connsiteY26" fmla="*/ 4720960 h 4858347"/>
              <a:gd name="connsiteX27" fmla="*/ 0 w 8801981"/>
              <a:gd name="connsiteY27" fmla="*/ 4858347 h 4858347"/>
              <a:gd name="connsiteX28" fmla="*/ 179102 w 8801981"/>
              <a:gd name="connsiteY28" fmla="*/ 4383957 h 4858347"/>
              <a:gd name="connsiteX29" fmla="*/ 177148 w 8801981"/>
              <a:gd name="connsiteY29" fmla="*/ 4382282 h 4858347"/>
              <a:gd name="connsiteX30" fmla="*/ 172122 w 8801981"/>
              <a:gd name="connsiteY30" fmla="*/ 4376698 h 4858347"/>
              <a:gd name="connsiteX31" fmla="*/ 168772 w 8801981"/>
              <a:gd name="connsiteY31" fmla="*/ 4372789 h 4858347"/>
              <a:gd name="connsiteX32" fmla="*/ 142247 w 8801981"/>
              <a:gd name="connsiteY32" fmla="*/ 4340959 h 4858347"/>
              <a:gd name="connsiteX33" fmla="*/ 135825 w 8801981"/>
              <a:gd name="connsiteY33" fmla="*/ 4332304 h 4858347"/>
              <a:gd name="connsiteX34" fmla="*/ 128845 w 8801981"/>
              <a:gd name="connsiteY34" fmla="*/ 4322811 h 4858347"/>
              <a:gd name="connsiteX35" fmla="*/ 121865 w 8801981"/>
              <a:gd name="connsiteY35" fmla="*/ 4312759 h 4858347"/>
              <a:gd name="connsiteX36" fmla="*/ 114605 w 8801981"/>
              <a:gd name="connsiteY36" fmla="*/ 4302150 h 4858347"/>
              <a:gd name="connsiteX37" fmla="*/ 110976 w 8801981"/>
              <a:gd name="connsiteY37" fmla="*/ 4296565 h 4858347"/>
              <a:gd name="connsiteX38" fmla="*/ 107346 w 8801981"/>
              <a:gd name="connsiteY38" fmla="*/ 4290702 h 4858347"/>
              <a:gd name="connsiteX39" fmla="*/ 99807 w 8801981"/>
              <a:gd name="connsiteY39" fmla="*/ 4278696 h 4858347"/>
              <a:gd name="connsiteX40" fmla="*/ 92269 w 8801981"/>
              <a:gd name="connsiteY40" fmla="*/ 4266132 h 4858347"/>
              <a:gd name="connsiteX41" fmla="*/ 85009 w 8801981"/>
              <a:gd name="connsiteY41" fmla="*/ 4252730 h 4858347"/>
              <a:gd name="connsiteX42" fmla="*/ 77471 w 8801981"/>
              <a:gd name="connsiteY42" fmla="*/ 4239049 h 4858347"/>
              <a:gd name="connsiteX43" fmla="*/ 73841 w 8801981"/>
              <a:gd name="connsiteY43" fmla="*/ 4231789 h 4858347"/>
              <a:gd name="connsiteX44" fmla="*/ 70491 w 8801981"/>
              <a:gd name="connsiteY44" fmla="*/ 4224530 h 4858347"/>
              <a:gd name="connsiteX45" fmla="*/ 63511 w 8801981"/>
              <a:gd name="connsiteY45" fmla="*/ 4209453 h 4858347"/>
              <a:gd name="connsiteX46" fmla="*/ 60160 w 8801981"/>
              <a:gd name="connsiteY46" fmla="*/ 4201635 h 4858347"/>
              <a:gd name="connsiteX47" fmla="*/ 56810 w 8801981"/>
              <a:gd name="connsiteY47" fmla="*/ 4193817 h 4858347"/>
              <a:gd name="connsiteX48" fmla="*/ 53459 w 8801981"/>
              <a:gd name="connsiteY48" fmla="*/ 4185999 h 4858347"/>
              <a:gd name="connsiteX49" fmla="*/ 50388 w 8801981"/>
              <a:gd name="connsiteY49" fmla="*/ 4177902 h 4858347"/>
              <a:gd name="connsiteX50" fmla="*/ 47317 w 8801981"/>
              <a:gd name="connsiteY50" fmla="*/ 4169805 h 4858347"/>
              <a:gd name="connsiteX51" fmla="*/ 44525 w 8801981"/>
              <a:gd name="connsiteY51" fmla="*/ 4161429 h 4858347"/>
              <a:gd name="connsiteX52" fmla="*/ 41732 w 8801981"/>
              <a:gd name="connsiteY52" fmla="*/ 4153053 h 4858347"/>
              <a:gd name="connsiteX53" fmla="*/ 38940 w 8801981"/>
              <a:gd name="connsiteY53" fmla="*/ 4144677 h 4858347"/>
              <a:gd name="connsiteX54" fmla="*/ 36427 w 8801981"/>
              <a:gd name="connsiteY54" fmla="*/ 4136021 h 4858347"/>
              <a:gd name="connsiteX55" fmla="*/ 33915 w 8801981"/>
              <a:gd name="connsiteY55" fmla="*/ 4127087 h 4858347"/>
              <a:gd name="connsiteX56" fmla="*/ 31681 w 8801981"/>
              <a:gd name="connsiteY56" fmla="*/ 4118431 h 4858347"/>
              <a:gd name="connsiteX57" fmla="*/ 29447 w 8801981"/>
              <a:gd name="connsiteY57" fmla="*/ 4109497 h 4858347"/>
              <a:gd name="connsiteX58" fmla="*/ 27493 w 8801981"/>
              <a:gd name="connsiteY58" fmla="*/ 4100283 h 4858347"/>
              <a:gd name="connsiteX59" fmla="*/ 25818 w 8801981"/>
              <a:gd name="connsiteY59" fmla="*/ 4091348 h 4858347"/>
              <a:gd name="connsiteX60" fmla="*/ 24142 w 8801981"/>
              <a:gd name="connsiteY60" fmla="*/ 4081855 h 4858347"/>
              <a:gd name="connsiteX61" fmla="*/ 22467 w 8801981"/>
              <a:gd name="connsiteY61" fmla="*/ 4072641 h 4858347"/>
              <a:gd name="connsiteX62" fmla="*/ 21350 w 8801981"/>
              <a:gd name="connsiteY62" fmla="*/ 4063148 h 4858347"/>
              <a:gd name="connsiteX63" fmla="*/ 20233 w 8801981"/>
              <a:gd name="connsiteY63" fmla="*/ 4053655 h 4858347"/>
              <a:gd name="connsiteX64" fmla="*/ 19117 w 8801981"/>
              <a:gd name="connsiteY64" fmla="*/ 4044162 h 4858347"/>
              <a:gd name="connsiteX65" fmla="*/ 18558 w 8801981"/>
              <a:gd name="connsiteY65" fmla="*/ 4034390 h 4858347"/>
              <a:gd name="connsiteX66" fmla="*/ 18000 w 8801981"/>
              <a:gd name="connsiteY66" fmla="*/ 4024618 h 4858347"/>
              <a:gd name="connsiteX67" fmla="*/ 17721 w 8801981"/>
              <a:gd name="connsiteY67" fmla="*/ 4014566 h 4858347"/>
              <a:gd name="connsiteX68" fmla="*/ 17005 w 8801981"/>
              <a:gd name="connsiteY68" fmla="*/ 4014566 h 4858347"/>
              <a:gd name="connsiteX69" fmla="*/ 17005 w 8801981"/>
              <a:gd name="connsiteY6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532578 w 8801981"/>
              <a:gd name="connsiteY25" fmla="*/ 4729616 h 4858347"/>
              <a:gd name="connsiteX26" fmla="*/ 0 w 8801981"/>
              <a:gd name="connsiteY26" fmla="*/ 4858347 h 4858347"/>
              <a:gd name="connsiteX27" fmla="*/ 179102 w 8801981"/>
              <a:gd name="connsiteY27" fmla="*/ 4383957 h 4858347"/>
              <a:gd name="connsiteX28" fmla="*/ 177148 w 8801981"/>
              <a:gd name="connsiteY28" fmla="*/ 4382282 h 4858347"/>
              <a:gd name="connsiteX29" fmla="*/ 172122 w 8801981"/>
              <a:gd name="connsiteY29" fmla="*/ 4376698 h 4858347"/>
              <a:gd name="connsiteX30" fmla="*/ 168772 w 8801981"/>
              <a:gd name="connsiteY30" fmla="*/ 4372789 h 4858347"/>
              <a:gd name="connsiteX31" fmla="*/ 142247 w 8801981"/>
              <a:gd name="connsiteY31" fmla="*/ 4340959 h 4858347"/>
              <a:gd name="connsiteX32" fmla="*/ 135825 w 8801981"/>
              <a:gd name="connsiteY32" fmla="*/ 4332304 h 4858347"/>
              <a:gd name="connsiteX33" fmla="*/ 128845 w 8801981"/>
              <a:gd name="connsiteY33" fmla="*/ 4322811 h 4858347"/>
              <a:gd name="connsiteX34" fmla="*/ 121865 w 8801981"/>
              <a:gd name="connsiteY34" fmla="*/ 4312759 h 4858347"/>
              <a:gd name="connsiteX35" fmla="*/ 114605 w 8801981"/>
              <a:gd name="connsiteY35" fmla="*/ 4302150 h 4858347"/>
              <a:gd name="connsiteX36" fmla="*/ 110976 w 8801981"/>
              <a:gd name="connsiteY36" fmla="*/ 4296565 h 4858347"/>
              <a:gd name="connsiteX37" fmla="*/ 107346 w 8801981"/>
              <a:gd name="connsiteY37" fmla="*/ 4290702 h 4858347"/>
              <a:gd name="connsiteX38" fmla="*/ 99807 w 8801981"/>
              <a:gd name="connsiteY38" fmla="*/ 4278696 h 4858347"/>
              <a:gd name="connsiteX39" fmla="*/ 92269 w 8801981"/>
              <a:gd name="connsiteY39" fmla="*/ 4266132 h 4858347"/>
              <a:gd name="connsiteX40" fmla="*/ 85009 w 8801981"/>
              <a:gd name="connsiteY40" fmla="*/ 4252730 h 4858347"/>
              <a:gd name="connsiteX41" fmla="*/ 77471 w 8801981"/>
              <a:gd name="connsiteY41" fmla="*/ 4239049 h 4858347"/>
              <a:gd name="connsiteX42" fmla="*/ 73841 w 8801981"/>
              <a:gd name="connsiteY42" fmla="*/ 4231789 h 4858347"/>
              <a:gd name="connsiteX43" fmla="*/ 70491 w 8801981"/>
              <a:gd name="connsiteY43" fmla="*/ 4224530 h 4858347"/>
              <a:gd name="connsiteX44" fmla="*/ 63511 w 8801981"/>
              <a:gd name="connsiteY44" fmla="*/ 4209453 h 4858347"/>
              <a:gd name="connsiteX45" fmla="*/ 60160 w 8801981"/>
              <a:gd name="connsiteY45" fmla="*/ 4201635 h 4858347"/>
              <a:gd name="connsiteX46" fmla="*/ 56810 w 8801981"/>
              <a:gd name="connsiteY46" fmla="*/ 4193817 h 4858347"/>
              <a:gd name="connsiteX47" fmla="*/ 53459 w 8801981"/>
              <a:gd name="connsiteY47" fmla="*/ 4185999 h 4858347"/>
              <a:gd name="connsiteX48" fmla="*/ 50388 w 8801981"/>
              <a:gd name="connsiteY48" fmla="*/ 4177902 h 4858347"/>
              <a:gd name="connsiteX49" fmla="*/ 47317 w 8801981"/>
              <a:gd name="connsiteY49" fmla="*/ 4169805 h 4858347"/>
              <a:gd name="connsiteX50" fmla="*/ 44525 w 8801981"/>
              <a:gd name="connsiteY50" fmla="*/ 4161429 h 4858347"/>
              <a:gd name="connsiteX51" fmla="*/ 41732 w 8801981"/>
              <a:gd name="connsiteY51" fmla="*/ 4153053 h 4858347"/>
              <a:gd name="connsiteX52" fmla="*/ 38940 w 8801981"/>
              <a:gd name="connsiteY52" fmla="*/ 4144677 h 4858347"/>
              <a:gd name="connsiteX53" fmla="*/ 36427 w 8801981"/>
              <a:gd name="connsiteY53" fmla="*/ 4136021 h 4858347"/>
              <a:gd name="connsiteX54" fmla="*/ 33915 w 8801981"/>
              <a:gd name="connsiteY54" fmla="*/ 4127087 h 4858347"/>
              <a:gd name="connsiteX55" fmla="*/ 31681 w 8801981"/>
              <a:gd name="connsiteY55" fmla="*/ 4118431 h 4858347"/>
              <a:gd name="connsiteX56" fmla="*/ 29447 w 8801981"/>
              <a:gd name="connsiteY56" fmla="*/ 4109497 h 4858347"/>
              <a:gd name="connsiteX57" fmla="*/ 27493 w 8801981"/>
              <a:gd name="connsiteY57" fmla="*/ 4100283 h 4858347"/>
              <a:gd name="connsiteX58" fmla="*/ 25818 w 8801981"/>
              <a:gd name="connsiteY58" fmla="*/ 4091348 h 4858347"/>
              <a:gd name="connsiteX59" fmla="*/ 24142 w 8801981"/>
              <a:gd name="connsiteY59" fmla="*/ 4081855 h 4858347"/>
              <a:gd name="connsiteX60" fmla="*/ 22467 w 8801981"/>
              <a:gd name="connsiteY60" fmla="*/ 4072641 h 4858347"/>
              <a:gd name="connsiteX61" fmla="*/ 21350 w 8801981"/>
              <a:gd name="connsiteY61" fmla="*/ 4063148 h 4858347"/>
              <a:gd name="connsiteX62" fmla="*/ 20233 w 8801981"/>
              <a:gd name="connsiteY62" fmla="*/ 4053655 h 4858347"/>
              <a:gd name="connsiteX63" fmla="*/ 19117 w 8801981"/>
              <a:gd name="connsiteY63" fmla="*/ 4044162 h 4858347"/>
              <a:gd name="connsiteX64" fmla="*/ 18558 w 8801981"/>
              <a:gd name="connsiteY64" fmla="*/ 4034390 h 4858347"/>
              <a:gd name="connsiteX65" fmla="*/ 18000 w 8801981"/>
              <a:gd name="connsiteY65" fmla="*/ 4024618 h 4858347"/>
              <a:gd name="connsiteX66" fmla="*/ 17721 w 8801981"/>
              <a:gd name="connsiteY66" fmla="*/ 4014566 h 4858347"/>
              <a:gd name="connsiteX67" fmla="*/ 17005 w 8801981"/>
              <a:gd name="connsiteY67" fmla="*/ 4014566 h 4858347"/>
              <a:gd name="connsiteX68" fmla="*/ 17005 w 8801981"/>
              <a:gd name="connsiteY6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79102 w 8801981"/>
              <a:gd name="connsiteY26" fmla="*/ 4383957 h 4858347"/>
              <a:gd name="connsiteX27" fmla="*/ 177148 w 8801981"/>
              <a:gd name="connsiteY27" fmla="*/ 4382282 h 4858347"/>
              <a:gd name="connsiteX28" fmla="*/ 172122 w 8801981"/>
              <a:gd name="connsiteY28" fmla="*/ 4376698 h 4858347"/>
              <a:gd name="connsiteX29" fmla="*/ 168772 w 8801981"/>
              <a:gd name="connsiteY29" fmla="*/ 4372789 h 4858347"/>
              <a:gd name="connsiteX30" fmla="*/ 142247 w 8801981"/>
              <a:gd name="connsiteY30" fmla="*/ 4340959 h 4858347"/>
              <a:gd name="connsiteX31" fmla="*/ 135825 w 8801981"/>
              <a:gd name="connsiteY31" fmla="*/ 4332304 h 4858347"/>
              <a:gd name="connsiteX32" fmla="*/ 128845 w 8801981"/>
              <a:gd name="connsiteY32" fmla="*/ 4322811 h 4858347"/>
              <a:gd name="connsiteX33" fmla="*/ 121865 w 8801981"/>
              <a:gd name="connsiteY33" fmla="*/ 4312759 h 4858347"/>
              <a:gd name="connsiteX34" fmla="*/ 114605 w 8801981"/>
              <a:gd name="connsiteY34" fmla="*/ 4302150 h 4858347"/>
              <a:gd name="connsiteX35" fmla="*/ 110976 w 8801981"/>
              <a:gd name="connsiteY35" fmla="*/ 4296565 h 4858347"/>
              <a:gd name="connsiteX36" fmla="*/ 107346 w 8801981"/>
              <a:gd name="connsiteY36" fmla="*/ 4290702 h 4858347"/>
              <a:gd name="connsiteX37" fmla="*/ 99807 w 8801981"/>
              <a:gd name="connsiteY37" fmla="*/ 4278696 h 4858347"/>
              <a:gd name="connsiteX38" fmla="*/ 92269 w 8801981"/>
              <a:gd name="connsiteY38" fmla="*/ 4266132 h 4858347"/>
              <a:gd name="connsiteX39" fmla="*/ 85009 w 8801981"/>
              <a:gd name="connsiteY39" fmla="*/ 4252730 h 4858347"/>
              <a:gd name="connsiteX40" fmla="*/ 77471 w 8801981"/>
              <a:gd name="connsiteY40" fmla="*/ 4239049 h 4858347"/>
              <a:gd name="connsiteX41" fmla="*/ 73841 w 8801981"/>
              <a:gd name="connsiteY41" fmla="*/ 4231789 h 4858347"/>
              <a:gd name="connsiteX42" fmla="*/ 70491 w 8801981"/>
              <a:gd name="connsiteY42" fmla="*/ 4224530 h 4858347"/>
              <a:gd name="connsiteX43" fmla="*/ 63511 w 8801981"/>
              <a:gd name="connsiteY43" fmla="*/ 4209453 h 4858347"/>
              <a:gd name="connsiteX44" fmla="*/ 60160 w 8801981"/>
              <a:gd name="connsiteY44" fmla="*/ 4201635 h 4858347"/>
              <a:gd name="connsiteX45" fmla="*/ 56810 w 8801981"/>
              <a:gd name="connsiteY45" fmla="*/ 4193817 h 4858347"/>
              <a:gd name="connsiteX46" fmla="*/ 53459 w 8801981"/>
              <a:gd name="connsiteY46" fmla="*/ 4185999 h 4858347"/>
              <a:gd name="connsiteX47" fmla="*/ 50388 w 8801981"/>
              <a:gd name="connsiteY47" fmla="*/ 4177902 h 4858347"/>
              <a:gd name="connsiteX48" fmla="*/ 47317 w 8801981"/>
              <a:gd name="connsiteY48" fmla="*/ 4169805 h 4858347"/>
              <a:gd name="connsiteX49" fmla="*/ 44525 w 8801981"/>
              <a:gd name="connsiteY49" fmla="*/ 4161429 h 4858347"/>
              <a:gd name="connsiteX50" fmla="*/ 41732 w 8801981"/>
              <a:gd name="connsiteY50" fmla="*/ 4153053 h 4858347"/>
              <a:gd name="connsiteX51" fmla="*/ 38940 w 8801981"/>
              <a:gd name="connsiteY51" fmla="*/ 4144677 h 4858347"/>
              <a:gd name="connsiteX52" fmla="*/ 36427 w 8801981"/>
              <a:gd name="connsiteY52" fmla="*/ 4136021 h 4858347"/>
              <a:gd name="connsiteX53" fmla="*/ 33915 w 8801981"/>
              <a:gd name="connsiteY53" fmla="*/ 4127087 h 4858347"/>
              <a:gd name="connsiteX54" fmla="*/ 31681 w 8801981"/>
              <a:gd name="connsiteY54" fmla="*/ 4118431 h 4858347"/>
              <a:gd name="connsiteX55" fmla="*/ 29447 w 8801981"/>
              <a:gd name="connsiteY55" fmla="*/ 4109497 h 4858347"/>
              <a:gd name="connsiteX56" fmla="*/ 27493 w 8801981"/>
              <a:gd name="connsiteY56" fmla="*/ 4100283 h 4858347"/>
              <a:gd name="connsiteX57" fmla="*/ 25818 w 8801981"/>
              <a:gd name="connsiteY57" fmla="*/ 4091348 h 4858347"/>
              <a:gd name="connsiteX58" fmla="*/ 24142 w 8801981"/>
              <a:gd name="connsiteY58" fmla="*/ 4081855 h 4858347"/>
              <a:gd name="connsiteX59" fmla="*/ 22467 w 8801981"/>
              <a:gd name="connsiteY59" fmla="*/ 4072641 h 4858347"/>
              <a:gd name="connsiteX60" fmla="*/ 21350 w 8801981"/>
              <a:gd name="connsiteY60" fmla="*/ 4063148 h 4858347"/>
              <a:gd name="connsiteX61" fmla="*/ 20233 w 8801981"/>
              <a:gd name="connsiteY61" fmla="*/ 4053655 h 4858347"/>
              <a:gd name="connsiteX62" fmla="*/ 19117 w 8801981"/>
              <a:gd name="connsiteY62" fmla="*/ 4044162 h 4858347"/>
              <a:gd name="connsiteX63" fmla="*/ 18558 w 8801981"/>
              <a:gd name="connsiteY63" fmla="*/ 4034390 h 4858347"/>
              <a:gd name="connsiteX64" fmla="*/ 18000 w 8801981"/>
              <a:gd name="connsiteY64" fmla="*/ 4024618 h 4858347"/>
              <a:gd name="connsiteX65" fmla="*/ 17721 w 8801981"/>
              <a:gd name="connsiteY65" fmla="*/ 4014566 h 4858347"/>
              <a:gd name="connsiteX66" fmla="*/ 17005 w 8801981"/>
              <a:gd name="connsiteY66" fmla="*/ 4014566 h 4858347"/>
              <a:gd name="connsiteX67" fmla="*/ 17005 w 8801981"/>
              <a:gd name="connsiteY6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79102 w 8801981"/>
              <a:gd name="connsiteY26" fmla="*/ 4383957 h 4858347"/>
              <a:gd name="connsiteX27" fmla="*/ 177148 w 8801981"/>
              <a:gd name="connsiteY27" fmla="*/ 4382282 h 4858347"/>
              <a:gd name="connsiteX28" fmla="*/ 172122 w 8801981"/>
              <a:gd name="connsiteY28" fmla="*/ 4376698 h 4858347"/>
              <a:gd name="connsiteX29" fmla="*/ 142247 w 8801981"/>
              <a:gd name="connsiteY29" fmla="*/ 4340959 h 4858347"/>
              <a:gd name="connsiteX30" fmla="*/ 135825 w 8801981"/>
              <a:gd name="connsiteY30" fmla="*/ 4332304 h 4858347"/>
              <a:gd name="connsiteX31" fmla="*/ 128845 w 8801981"/>
              <a:gd name="connsiteY31" fmla="*/ 4322811 h 4858347"/>
              <a:gd name="connsiteX32" fmla="*/ 121865 w 8801981"/>
              <a:gd name="connsiteY32" fmla="*/ 4312759 h 4858347"/>
              <a:gd name="connsiteX33" fmla="*/ 114605 w 8801981"/>
              <a:gd name="connsiteY33" fmla="*/ 4302150 h 4858347"/>
              <a:gd name="connsiteX34" fmla="*/ 110976 w 8801981"/>
              <a:gd name="connsiteY34" fmla="*/ 4296565 h 4858347"/>
              <a:gd name="connsiteX35" fmla="*/ 107346 w 8801981"/>
              <a:gd name="connsiteY35" fmla="*/ 4290702 h 4858347"/>
              <a:gd name="connsiteX36" fmla="*/ 99807 w 8801981"/>
              <a:gd name="connsiteY36" fmla="*/ 4278696 h 4858347"/>
              <a:gd name="connsiteX37" fmla="*/ 92269 w 8801981"/>
              <a:gd name="connsiteY37" fmla="*/ 4266132 h 4858347"/>
              <a:gd name="connsiteX38" fmla="*/ 85009 w 8801981"/>
              <a:gd name="connsiteY38" fmla="*/ 4252730 h 4858347"/>
              <a:gd name="connsiteX39" fmla="*/ 77471 w 8801981"/>
              <a:gd name="connsiteY39" fmla="*/ 4239049 h 4858347"/>
              <a:gd name="connsiteX40" fmla="*/ 73841 w 8801981"/>
              <a:gd name="connsiteY40" fmla="*/ 4231789 h 4858347"/>
              <a:gd name="connsiteX41" fmla="*/ 70491 w 8801981"/>
              <a:gd name="connsiteY41" fmla="*/ 4224530 h 4858347"/>
              <a:gd name="connsiteX42" fmla="*/ 63511 w 8801981"/>
              <a:gd name="connsiteY42" fmla="*/ 4209453 h 4858347"/>
              <a:gd name="connsiteX43" fmla="*/ 60160 w 8801981"/>
              <a:gd name="connsiteY43" fmla="*/ 4201635 h 4858347"/>
              <a:gd name="connsiteX44" fmla="*/ 56810 w 8801981"/>
              <a:gd name="connsiteY44" fmla="*/ 4193817 h 4858347"/>
              <a:gd name="connsiteX45" fmla="*/ 53459 w 8801981"/>
              <a:gd name="connsiteY45" fmla="*/ 4185999 h 4858347"/>
              <a:gd name="connsiteX46" fmla="*/ 50388 w 8801981"/>
              <a:gd name="connsiteY46" fmla="*/ 4177902 h 4858347"/>
              <a:gd name="connsiteX47" fmla="*/ 47317 w 8801981"/>
              <a:gd name="connsiteY47" fmla="*/ 4169805 h 4858347"/>
              <a:gd name="connsiteX48" fmla="*/ 44525 w 8801981"/>
              <a:gd name="connsiteY48" fmla="*/ 4161429 h 4858347"/>
              <a:gd name="connsiteX49" fmla="*/ 41732 w 8801981"/>
              <a:gd name="connsiteY49" fmla="*/ 4153053 h 4858347"/>
              <a:gd name="connsiteX50" fmla="*/ 38940 w 8801981"/>
              <a:gd name="connsiteY50" fmla="*/ 4144677 h 4858347"/>
              <a:gd name="connsiteX51" fmla="*/ 36427 w 8801981"/>
              <a:gd name="connsiteY51" fmla="*/ 4136021 h 4858347"/>
              <a:gd name="connsiteX52" fmla="*/ 33915 w 8801981"/>
              <a:gd name="connsiteY52" fmla="*/ 4127087 h 4858347"/>
              <a:gd name="connsiteX53" fmla="*/ 31681 w 8801981"/>
              <a:gd name="connsiteY53" fmla="*/ 4118431 h 4858347"/>
              <a:gd name="connsiteX54" fmla="*/ 29447 w 8801981"/>
              <a:gd name="connsiteY54" fmla="*/ 4109497 h 4858347"/>
              <a:gd name="connsiteX55" fmla="*/ 27493 w 8801981"/>
              <a:gd name="connsiteY55" fmla="*/ 4100283 h 4858347"/>
              <a:gd name="connsiteX56" fmla="*/ 25818 w 8801981"/>
              <a:gd name="connsiteY56" fmla="*/ 4091348 h 4858347"/>
              <a:gd name="connsiteX57" fmla="*/ 24142 w 8801981"/>
              <a:gd name="connsiteY57" fmla="*/ 4081855 h 4858347"/>
              <a:gd name="connsiteX58" fmla="*/ 22467 w 8801981"/>
              <a:gd name="connsiteY58" fmla="*/ 4072641 h 4858347"/>
              <a:gd name="connsiteX59" fmla="*/ 21350 w 8801981"/>
              <a:gd name="connsiteY59" fmla="*/ 4063148 h 4858347"/>
              <a:gd name="connsiteX60" fmla="*/ 20233 w 8801981"/>
              <a:gd name="connsiteY60" fmla="*/ 4053655 h 4858347"/>
              <a:gd name="connsiteX61" fmla="*/ 19117 w 8801981"/>
              <a:gd name="connsiteY61" fmla="*/ 4044162 h 4858347"/>
              <a:gd name="connsiteX62" fmla="*/ 18558 w 8801981"/>
              <a:gd name="connsiteY62" fmla="*/ 4034390 h 4858347"/>
              <a:gd name="connsiteX63" fmla="*/ 18000 w 8801981"/>
              <a:gd name="connsiteY63" fmla="*/ 4024618 h 4858347"/>
              <a:gd name="connsiteX64" fmla="*/ 17721 w 8801981"/>
              <a:gd name="connsiteY64" fmla="*/ 4014566 h 4858347"/>
              <a:gd name="connsiteX65" fmla="*/ 17005 w 8801981"/>
              <a:gd name="connsiteY65" fmla="*/ 4014566 h 4858347"/>
              <a:gd name="connsiteX66" fmla="*/ 17005 w 8801981"/>
              <a:gd name="connsiteY6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79102 w 8801981"/>
              <a:gd name="connsiteY26" fmla="*/ 4383957 h 4858347"/>
              <a:gd name="connsiteX27" fmla="*/ 177148 w 8801981"/>
              <a:gd name="connsiteY27" fmla="*/ 4382282 h 4858347"/>
              <a:gd name="connsiteX28" fmla="*/ 142247 w 8801981"/>
              <a:gd name="connsiteY28" fmla="*/ 4340959 h 4858347"/>
              <a:gd name="connsiteX29" fmla="*/ 135825 w 8801981"/>
              <a:gd name="connsiteY29" fmla="*/ 4332304 h 4858347"/>
              <a:gd name="connsiteX30" fmla="*/ 128845 w 8801981"/>
              <a:gd name="connsiteY30" fmla="*/ 4322811 h 4858347"/>
              <a:gd name="connsiteX31" fmla="*/ 121865 w 8801981"/>
              <a:gd name="connsiteY31" fmla="*/ 4312759 h 4858347"/>
              <a:gd name="connsiteX32" fmla="*/ 114605 w 8801981"/>
              <a:gd name="connsiteY32" fmla="*/ 4302150 h 4858347"/>
              <a:gd name="connsiteX33" fmla="*/ 110976 w 8801981"/>
              <a:gd name="connsiteY33" fmla="*/ 4296565 h 4858347"/>
              <a:gd name="connsiteX34" fmla="*/ 107346 w 8801981"/>
              <a:gd name="connsiteY34" fmla="*/ 4290702 h 4858347"/>
              <a:gd name="connsiteX35" fmla="*/ 99807 w 8801981"/>
              <a:gd name="connsiteY35" fmla="*/ 4278696 h 4858347"/>
              <a:gd name="connsiteX36" fmla="*/ 92269 w 8801981"/>
              <a:gd name="connsiteY36" fmla="*/ 4266132 h 4858347"/>
              <a:gd name="connsiteX37" fmla="*/ 85009 w 8801981"/>
              <a:gd name="connsiteY37" fmla="*/ 4252730 h 4858347"/>
              <a:gd name="connsiteX38" fmla="*/ 77471 w 8801981"/>
              <a:gd name="connsiteY38" fmla="*/ 4239049 h 4858347"/>
              <a:gd name="connsiteX39" fmla="*/ 73841 w 8801981"/>
              <a:gd name="connsiteY39" fmla="*/ 4231789 h 4858347"/>
              <a:gd name="connsiteX40" fmla="*/ 70491 w 8801981"/>
              <a:gd name="connsiteY40" fmla="*/ 4224530 h 4858347"/>
              <a:gd name="connsiteX41" fmla="*/ 63511 w 8801981"/>
              <a:gd name="connsiteY41" fmla="*/ 4209453 h 4858347"/>
              <a:gd name="connsiteX42" fmla="*/ 60160 w 8801981"/>
              <a:gd name="connsiteY42" fmla="*/ 4201635 h 4858347"/>
              <a:gd name="connsiteX43" fmla="*/ 56810 w 8801981"/>
              <a:gd name="connsiteY43" fmla="*/ 4193817 h 4858347"/>
              <a:gd name="connsiteX44" fmla="*/ 53459 w 8801981"/>
              <a:gd name="connsiteY44" fmla="*/ 4185999 h 4858347"/>
              <a:gd name="connsiteX45" fmla="*/ 50388 w 8801981"/>
              <a:gd name="connsiteY45" fmla="*/ 4177902 h 4858347"/>
              <a:gd name="connsiteX46" fmla="*/ 47317 w 8801981"/>
              <a:gd name="connsiteY46" fmla="*/ 4169805 h 4858347"/>
              <a:gd name="connsiteX47" fmla="*/ 44525 w 8801981"/>
              <a:gd name="connsiteY47" fmla="*/ 4161429 h 4858347"/>
              <a:gd name="connsiteX48" fmla="*/ 41732 w 8801981"/>
              <a:gd name="connsiteY48" fmla="*/ 4153053 h 4858347"/>
              <a:gd name="connsiteX49" fmla="*/ 38940 w 8801981"/>
              <a:gd name="connsiteY49" fmla="*/ 4144677 h 4858347"/>
              <a:gd name="connsiteX50" fmla="*/ 36427 w 8801981"/>
              <a:gd name="connsiteY50" fmla="*/ 4136021 h 4858347"/>
              <a:gd name="connsiteX51" fmla="*/ 33915 w 8801981"/>
              <a:gd name="connsiteY51" fmla="*/ 4127087 h 4858347"/>
              <a:gd name="connsiteX52" fmla="*/ 31681 w 8801981"/>
              <a:gd name="connsiteY52" fmla="*/ 4118431 h 4858347"/>
              <a:gd name="connsiteX53" fmla="*/ 29447 w 8801981"/>
              <a:gd name="connsiteY53" fmla="*/ 4109497 h 4858347"/>
              <a:gd name="connsiteX54" fmla="*/ 27493 w 8801981"/>
              <a:gd name="connsiteY54" fmla="*/ 4100283 h 4858347"/>
              <a:gd name="connsiteX55" fmla="*/ 25818 w 8801981"/>
              <a:gd name="connsiteY55" fmla="*/ 4091348 h 4858347"/>
              <a:gd name="connsiteX56" fmla="*/ 24142 w 8801981"/>
              <a:gd name="connsiteY56" fmla="*/ 4081855 h 4858347"/>
              <a:gd name="connsiteX57" fmla="*/ 22467 w 8801981"/>
              <a:gd name="connsiteY57" fmla="*/ 4072641 h 4858347"/>
              <a:gd name="connsiteX58" fmla="*/ 21350 w 8801981"/>
              <a:gd name="connsiteY58" fmla="*/ 4063148 h 4858347"/>
              <a:gd name="connsiteX59" fmla="*/ 20233 w 8801981"/>
              <a:gd name="connsiteY59" fmla="*/ 4053655 h 4858347"/>
              <a:gd name="connsiteX60" fmla="*/ 19117 w 8801981"/>
              <a:gd name="connsiteY60" fmla="*/ 4044162 h 4858347"/>
              <a:gd name="connsiteX61" fmla="*/ 18558 w 8801981"/>
              <a:gd name="connsiteY61" fmla="*/ 4034390 h 4858347"/>
              <a:gd name="connsiteX62" fmla="*/ 18000 w 8801981"/>
              <a:gd name="connsiteY62" fmla="*/ 4024618 h 4858347"/>
              <a:gd name="connsiteX63" fmla="*/ 17721 w 8801981"/>
              <a:gd name="connsiteY63" fmla="*/ 4014566 h 4858347"/>
              <a:gd name="connsiteX64" fmla="*/ 17005 w 8801981"/>
              <a:gd name="connsiteY64" fmla="*/ 4014566 h 4858347"/>
              <a:gd name="connsiteX65" fmla="*/ 17005 w 8801981"/>
              <a:gd name="connsiteY6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79102 w 8801981"/>
              <a:gd name="connsiteY26" fmla="*/ 4383957 h 4858347"/>
              <a:gd name="connsiteX27" fmla="*/ 142247 w 8801981"/>
              <a:gd name="connsiteY27" fmla="*/ 4340959 h 4858347"/>
              <a:gd name="connsiteX28" fmla="*/ 135825 w 8801981"/>
              <a:gd name="connsiteY28" fmla="*/ 4332304 h 4858347"/>
              <a:gd name="connsiteX29" fmla="*/ 128845 w 8801981"/>
              <a:gd name="connsiteY29" fmla="*/ 4322811 h 4858347"/>
              <a:gd name="connsiteX30" fmla="*/ 121865 w 8801981"/>
              <a:gd name="connsiteY30" fmla="*/ 4312759 h 4858347"/>
              <a:gd name="connsiteX31" fmla="*/ 114605 w 8801981"/>
              <a:gd name="connsiteY31" fmla="*/ 4302150 h 4858347"/>
              <a:gd name="connsiteX32" fmla="*/ 110976 w 8801981"/>
              <a:gd name="connsiteY32" fmla="*/ 4296565 h 4858347"/>
              <a:gd name="connsiteX33" fmla="*/ 107346 w 8801981"/>
              <a:gd name="connsiteY33" fmla="*/ 4290702 h 4858347"/>
              <a:gd name="connsiteX34" fmla="*/ 99807 w 8801981"/>
              <a:gd name="connsiteY34" fmla="*/ 4278696 h 4858347"/>
              <a:gd name="connsiteX35" fmla="*/ 92269 w 8801981"/>
              <a:gd name="connsiteY35" fmla="*/ 4266132 h 4858347"/>
              <a:gd name="connsiteX36" fmla="*/ 85009 w 8801981"/>
              <a:gd name="connsiteY36" fmla="*/ 4252730 h 4858347"/>
              <a:gd name="connsiteX37" fmla="*/ 77471 w 8801981"/>
              <a:gd name="connsiteY37" fmla="*/ 4239049 h 4858347"/>
              <a:gd name="connsiteX38" fmla="*/ 73841 w 8801981"/>
              <a:gd name="connsiteY38" fmla="*/ 4231789 h 4858347"/>
              <a:gd name="connsiteX39" fmla="*/ 70491 w 8801981"/>
              <a:gd name="connsiteY39" fmla="*/ 4224530 h 4858347"/>
              <a:gd name="connsiteX40" fmla="*/ 63511 w 8801981"/>
              <a:gd name="connsiteY40" fmla="*/ 4209453 h 4858347"/>
              <a:gd name="connsiteX41" fmla="*/ 60160 w 8801981"/>
              <a:gd name="connsiteY41" fmla="*/ 4201635 h 4858347"/>
              <a:gd name="connsiteX42" fmla="*/ 56810 w 8801981"/>
              <a:gd name="connsiteY42" fmla="*/ 4193817 h 4858347"/>
              <a:gd name="connsiteX43" fmla="*/ 53459 w 8801981"/>
              <a:gd name="connsiteY43" fmla="*/ 4185999 h 4858347"/>
              <a:gd name="connsiteX44" fmla="*/ 50388 w 8801981"/>
              <a:gd name="connsiteY44" fmla="*/ 4177902 h 4858347"/>
              <a:gd name="connsiteX45" fmla="*/ 47317 w 8801981"/>
              <a:gd name="connsiteY45" fmla="*/ 4169805 h 4858347"/>
              <a:gd name="connsiteX46" fmla="*/ 44525 w 8801981"/>
              <a:gd name="connsiteY46" fmla="*/ 4161429 h 4858347"/>
              <a:gd name="connsiteX47" fmla="*/ 41732 w 8801981"/>
              <a:gd name="connsiteY47" fmla="*/ 4153053 h 4858347"/>
              <a:gd name="connsiteX48" fmla="*/ 38940 w 8801981"/>
              <a:gd name="connsiteY48" fmla="*/ 4144677 h 4858347"/>
              <a:gd name="connsiteX49" fmla="*/ 36427 w 8801981"/>
              <a:gd name="connsiteY49" fmla="*/ 4136021 h 4858347"/>
              <a:gd name="connsiteX50" fmla="*/ 33915 w 8801981"/>
              <a:gd name="connsiteY50" fmla="*/ 4127087 h 4858347"/>
              <a:gd name="connsiteX51" fmla="*/ 31681 w 8801981"/>
              <a:gd name="connsiteY51" fmla="*/ 4118431 h 4858347"/>
              <a:gd name="connsiteX52" fmla="*/ 29447 w 8801981"/>
              <a:gd name="connsiteY52" fmla="*/ 4109497 h 4858347"/>
              <a:gd name="connsiteX53" fmla="*/ 27493 w 8801981"/>
              <a:gd name="connsiteY53" fmla="*/ 4100283 h 4858347"/>
              <a:gd name="connsiteX54" fmla="*/ 25818 w 8801981"/>
              <a:gd name="connsiteY54" fmla="*/ 4091348 h 4858347"/>
              <a:gd name="connsiteX55" fmla="*/ 24142 w 8801981"/>
              <a:gd name="connsiteY55" fmla="*/ 4081855 h 4858347"/>
              <a:gd name="connsiteX56" fmla="*/ 22467 w 8801981"/>
              <a:gd name="connsiteY56" fmla="*/ 4072641 h 4858347"/>
              <a:gd name="connsiteX57" fmla="*/ 21350 w 8801981"/>
              <a:gd name="connsiteY57" fmla="*/ 4063148 h 4858347"/>
              <a:gd name="connsiteX58" fmla="*/ 20233 w 8801981"/>
              <a:gd name="connsiteY58" fmla="*/ 4053655 h 4858347"/>
              <a:gd name="connsiteX59" fmla="*/ 19117 w 8801981"/>
              <a:gd name="connsiteY59" fmla="*/ 4044162 h 4858347"/>
              <a:gd name="connsiteX60" fmla="*/ 18558 w 8801981"/>
              <a:gd name="connsiteY60" fmla="*/ 4034390 h 4858347"/>
              <a:gd name="connsiteX61" fmla="*/ 18000 w 8801981"/>
              <a:gd name="connsiteY61" fmla="*/ 4024618 h 4858347"/>
              <a:gd name="connsiteX62" fmla="*/ 17721 w 8801981"/>
              <a:gd name="connsiteY62" fmla="*/ 4014566 h 4858347"/>
              <a:gd name="connsiteX63" fmla="*/ 17005 w 8801981"/>
              <a:gd name="connsiteY63" fmla="*/ 4014566 h 4858347"/>
              <a:gd name="connsiteX64" fmla="*/ 17005 w 8801981"/>
              <a:gd name="connsiteY6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42247 w 8801981"/>
              <a:gd name="connsiteY26" fmla="*/ 4340959 h 4858347"/>
              <a:gd name="connsiteX27" fmla="*/ 135825 w 8801981"/>
              <a:gd name="connsiteY27" fmla="*/ 4332304 h 4858347"/>
              <a:gd name="connsiteX28" fmla="*/ 128845 w 8801981"/>
              <a:gd name="connsiteY28" fmla="*/ 4322811 h 4858347"/>
              <a:gd name="connsiteX29" fmla="*/ 121865 w 8801981"/>
              <a:gd name="connsiteY29" fmla="*/ 4312759 h 4858347"/>
              <a:gd name="connsiteX30" fmla="*/ 114605 w 8801981"/>
              <a:gd name="connsiteY30" fmla="*/ 4302150 h 4858347"/>
              <a:gd name="connsiteX31" fmla="*/ 110976 w 8801981"/>
              <a:gd name="connsiteY31" fmla="*/ 4296565 h 4858347"/>
              <a:gd name="connsiteX32" fmla="*/ 107346 w 8801981"/>
              <a:gd name="connsiteY32" fmla="*/ 4290702 h 4858347"/>
              <a:gd name="connsiteX33" fmla="*/ 99807 w 8801981"/>
              <a:gd name="connsiteY33" fmla="*/ 4278696 h 4858347"/>
              <a:gd name="connsiteX34" fmla="*/ 92269 w 8801981"/>
              <a:gd name="connsiteY34" fmla="*/ 4266132 h 4858347"/>
              <a:gd name="connsiteX35" fmla="*/ 85009 w 8801981"/>
              <a:gd name="connsiteY35" fmla="*/ 4252730 h 4858347"/>
              <a:gd name="connsiteX36" fmla="*/ 77471 w 8801981"/>
              <a:gd name="connsiteY36" fmla="*/ 4239049 h 4858347"/>
              <a:gd name="connsiteX37" fmla="*/ 73841 w 8801981"/>
              <a:gd name="connsiteY37" fmla="*/ 4231789 h 4858347"/>
              <a:gd name="connsiteX38" fmla="*/ 70491 w 8801981"/>
              <a:gd name="connsiteY38" fmla="*/ 4224530 h 4858347"/>
              <a:gd name="connsiteX39" fmla="*/ 63511 w 8801981"/>
              <a:gd name="connsiteY39" fmla="*/ 4209453 h 4858347"/>
              <a:gd name="connsiteX40" fmla="*/ 60160 w 8801981"/>
              <a:gd name="connsiteY40" fmla="*/ 4201635 h 4858347"/>
              <a:gd name="connsiteX41" fmla="*/ 56810 w 8801981"/>
              <a:gd name="connsiteY41" fmla="*/ 4193817 h 4858347"/>
              <a:gd name="connsiteX42" fmla="*/ 53459 w 8801981"/>
              <a:gd name="connsiteY42" fmla="*/ 4185999 h 4858347"/>
              <a:gd name="connsiteX43" fmla="*/ 50388 w 8801981"/>
              <a:gd name="connsiteY43" fmla="*/ 4177902 h 4858347"/>
              <a:gd name="connsiteX44" fmla="*/ 47317 w 8801981"/>
              <a:gd name="connsiteY44" fmla="*/ 4169805 h 4858347"/>
              <a:gd name="connsiteX45" fmla="*/ 44525 w 8801981"/>
              <a:gd name="connsiteY45" fmla="*/ 4161429 h 4858347"/>
              <a:gd name="connsiteX46" fmla="*/ 41732 w 8801981"/>
              <a:gd name="connsiteY46" fmla="*/ 4153053 h 4858347"/>
              <a:gd name="connsiteX47" fmla="*/ 38940 w 8801981"/>
              <a:gd name="connsiteY47" fmla="*/ 4144677 h 4858347"/>
              <a:gd name="connsiteX48" fmla="*/ 36427 w 8801981"/>
              <a:gd name="connsiteY48" fmla="*/ 4136021 h 4858347"/>
              <a:gd name="connsiteX49" fmla="*/ 33915 w 8801981"/>
              <a:gd name="connsiteY49" fmla="*/ 4127087 h 4858347"/>
              <a:gd name="connsiteX50" fmla="*/ 31681 w 8801981"/>
              <a:gd name="connsiteY50" fmla="*/ 4118431 h 4858347"/>
              <a:gd name="connsiteX51" fmla="*/ 29447 w 8801981"/>
              <a:gd name="connsiteY51" fmla="*/ 4109497 h 4858347"/>
              <a:gd name="connsiteX52" fmla="*/ 27493 w 8801981"/>
              <a:gd name="connsiteY52" fmla="*/ 4100283 h 4858347"/>
              <a:gd name="connsiteX53" fmla="*/ 25818 w 8801981"/>
              <a:gd name="connsiteY53" fmla="*/ 4091348 h 4858347"/>
              <a:gd name="connsiteX54" fmla="*/ 24142 w 8801981"/>
              <a:gd name="connsiteY54" fmla="*/ 4081855 h 4858347"/>
              <a:gd name="connsiteX55" fmla="*/ 22467 w 8801981"/>
              <a:gd name="connsiteY55" fmla="*/ 4072641 h 4858347"/>
              <a:gd name="connsiteX56" fmla="*/ 21350 w 8801981"/>
              <a:gd name="connsiteY56" fmla="*/ 4063148 h 4858347"/>
              <a:gd name="connsiteX57" fmla="*/ 20233 w 8801981"/>
              <a:gd name="connsiteY57" fmla="*/ 4053655 h 4858347"/>
              <a:gd name="connsiteX58" fmla="*/ 19117 w 8801981"/>
              <a:gd name="connsiteY58" fmla="*/ 4044162 h 4858347"/>
              <a:gd name="connsiteX59" fmla="*/ 18558 w 8801981"/>
              <a:gd name="connsiteY59" fmla="*/ 4034390 h 4858347"/>
              <a:gd name="connsiteX60" fmla="*/ 18000 w 8801981"/>
              <a:gd name="connsiteY60" fmla="*/ 4024618 h 4858347"/>
              <a:gd name="connsiteX61" fmla="*/ 17721 w 8801981"/>
              <a:gd name="connsiteY61" fmla="*/ 4014566 h 4858347"/>
              <a:gd name="connsiteX62" fmla="*/ 17005 w 8801981"/>
              <a:gd name="connsiteY62" fmla="*/ 4014566 h 4858347"/>
              <a:gd name="connsiteX63" fmla="*/ 17005 w 8801981"/>
              <a:gd name="connsiteY6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35825 w 8801981"/>
              <a:gd name="connsiteY26" fmla="*/ 4332304 h 4858347"/>
              <a:gd name="connsiteX27" fmla="*/ 128845 w 8801981"/>
              <a:gd name="connsiteY27" fmla="*/ 4322811 h 4858347"/>
              <a:gd name="connsiteX28" fmla="*/ 121865 w 8801981"/>
              <a:gd name="connsiteY28" fmla="*/ 4312759 h 4858347"/>
              <a:gd name="connsiteX29" fmla="*/ 114605 w 8801981"/>
              <a:gd name="connsiteY29" fmla="*/ 4302150 h 4858347"/>
              <a:gd name="connsiteX30" fmla="*/ 110976 w 8801981"/>
              <a:gd name="connsiteY30" fmla="*/ 4296565 h 4858347"/>
              <a:gd name="connsiteX31" fmla="*/ 107346 w 8801981"/>
              <a:gd name="connsiteY31" fmla="*/ 4290702 h 4858347"/>
              <a:gd name="connsiteX32" fmla="*/ 99807 w 8801981"/>
              <a:gd name="connsiteY32" fmla="*/ 4278696 h 4858347"/>
              <a:gd name="connsiteX33" fmla="*/ 92269 w 8801981"/>
              <a:gd name="connsiteY33" fmla="*/ 4266132 h 4858347"/>
              <a:gd name="connsiteX34" fmla="*/ 85009 w 8801981"/>
              <a:gd name="connsiteY34" fmla="*/ 4252730 h 4858347"/>
              <a:gd name="connsiteX35" fmla="*/ 77471 w 8801981"/>
              <a:gd name="connsiteY35" fmla="*/ 4239049 h 4858347"/>
              <a:gd name="connsiteX36" fmla="*/ 73841 w 8801981"/>
              <a:gd name="connsiteY36" fmla="*/ 4231789 h 4858347"/>
              <a:gd name="connsiteX37" fmla="*/ 70491 w 8801981"/>
              <a:gd name="connsiteY37" fmla="*/ 4224530 h 4858347"/>
              <a:gd name="connsiteX38" fmla="*/ 63511 w 8801981"/>
              <a:gd name="connsiteY38" fmla="*/ 4209453 h 4858347"/>
              <a:gd name="connsiteX39" fmla="*/ 60160 w 8801981"/>
              <a:gd name="connsiteY39" fmla="*/ 4201635 h 4858347"/>
              <a:gd name="connsiteX40" fmla="*/ 56810 w 8801981"/>
              <a:gd name="connsiteY40" fmla="*/ 4193817 h 4858347"/>
              <a:gd name="connsiteX41" fmla="*/ 53459 w 8801981"/>
              <a:gd name="connsiteY41" fmla="*/ 4185999 h 4858347"/>
              <a:gd name="connsiteX42" fmla="*/ 50388 w 8801981"/>
              <a:gd name="connsiteY42" fmla="*/ 4177902 h 4858347"/>
              <a:gd name="connsiteX43" fmla="*/ 47317 w 8801981"/>
              <a:gd name="connsiteY43" fmla="*/ 4169805 h 4858347"/>
              <a:gd name="connsiteX44" fmla="*/ 44525 w 8801981"/>
              <a:gd name="connsiteY44" fmla="*/ 4161429 h 4858347"/>
              <a:gd name="connsiteX45" fmla="*/ 41732 w 8801981"/>
              <a:gd name="connsiteY45" fmla="*/ 4153053 h 4858347"/>
              <a:gd name="connsiteX46" fmla="*/ 38940 w 8801981"/>
              <a:gd name="connsiteY46" fmla="*/ 4144677 h 4858347"/>
              <a:gd name="connsiteX47" fmla="*/ 36427 w 8801981"/>
              <a:gd name="connsiteY47" fmla="*/ 4136021 h 4858347"/>
              <a:gd name="connsiteX48" fmla="*/ 33915 w 8801981"/>
              <a:gd name="connsiteY48" fmla="*/ 4127087 h 4858347"/>
              <a:gd name="connsiteX49" fmla="*/ 31681 w 8801981"/>
              <a:gd name="connsiteY49" fmla="*/ 4118431 h 4858347"/>
              <a:gd name="connsiteX50" fmla="*/ 29447 w 8801981"/>
              <a:gd name="connsiteY50" fmla="*/ 4109497 h 4858347"/>
              <a:gd name="connsiteX51" fmla="*/ 27493 w 8801981"/>
              <a:gd name="connsiteY51" fmla="*/ 4100283 h 4858347"/>
              <a:gd name="connsiteX52" fmla="*/ 25818 w 8801981"/>
              <a:gd name="connsiteY52" fmla="*/ 4091348 h 4858347"/>
              <a:gd name="connsiteX53" fmla="*/ 24142 w 8801981"/>
              <a:gd name="connsiteY53" fmla="*/ 4081855 h 4858347"/>
              <a:gd name="connsiteX54" fmla="*/ 22467 w 8801981"/>
              <a:gd name="connsiteY54" fmla="*/ 4072641 h 4858347"/>
              <a:gd name="connsiteX55" fmla="*/ 21350 w 8801981"/>
              <a:gd name="connsiteY55" fmla="*/ 4063148 h 4858347"/>
              <a:gd name="connsiteX56" fmla="*/ 20233 w 8801981"/>
              <a:gd name="connsiteY56" fmla="*/ 4053655 h 4858347"/>
              <a:gd name="connsiteX57" fmla="*/ 19117 w 8801981"/>
              <a:gd name="connsiteY57" fmla="*/ 4044162 h 4858347"/>
              <a:gd name="connsiteX58" fmla="*/ 18558 w 8801981"/>
              <a:gd name="connsiteY58" fmla="*/ 4034390 h 4858347"/>
              <a:gd name="connsiteX59" fmla="*/ 18000 w 8801981"/>
              <a:gd name="connsiteY59" fmla="*/ 4024618 h 4858347"/>
              <a:gd name="connsiteX60" fmla="*/ 17721 w 8801981"/>
              <a:gd name="connsiteY60" fmla="*/ 4014566 h 4858347"/>
              <a:gd name="connsiteX61" fmla="*/ 17005 w 8801981"/>
              <a:gd name="connsiteY61" fmla="*/ 4014566 h 4858347"/>
              <a:gd name="connsiteX62" fmla="*/ 17005 w 8801981"/>
              <a:gd name="connsiteY6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35825 w 8801981"/>
              <a:gd name="connsiteY26" fmla="*/ 4332304 h 4858347"/>
              <a:gd name="connsiteX27" fmla="*/ 128845 w 8801981"/>
              <a:gd name="connsiteY27" fmla="*/ 4322811 h 4858347"/>
              <a:gd name="connsiteX28" fmla="*/ 114605 w 8801981"/>
              <a:gd name="connsiteY28" fmla="*/ 4302150 h 4858347"/>
              <a:gd name="connsiteX29" fmla="*/ 110976 w 8801981"/>
              <a:gd name="connsiteY29" fmla="*/ 4296565 h 4858347"/>
              <a:gd name="connsiteX30" fmla="*/ 107346 w 8801981"/>
              <a:gd name="connsiteY30" fmla="*/ 4290702 h 4858347"/>
              <a:gd name="connsiteX31" fmla="*/ 99807 w 8801981"/>
              <a:gd name="connsiteY31" fmla="*/ 4278696 h 4858347"/>
              <a:gd name="connsiteX32" fmla="*/ 92269 w 8801981"/>
              <a:gd name="connsiteY32" fmla="*/ 4266132 h 4858347"/>
              <a:gd name="connsiteX33" fmla="*/ 85009 w 8801981"/>
              <a:gd name="connsiteY33" fmla="*/ 4252730 h 4858347"/>
              <a:gd name="connsiteX34" fmla="*/ 77471 w 8801981"/>
              <a:gd name="connsiteY34" fmla="*/ 4239049 h 4858347"/>
              <a:gd name="connsiteX35" fmla="*/ 73841 w 8801981"/>
              <a:gd name="connsiteY35" fmla="*/ 4231789 h 4858347"/>
              <a:gd name="connsiteX36" fmla="*/ 70491 w 8801981"/>
              <a:gd name="connsiteY36" fmla="*/ 4224530 h 4858347"/>
              <a:gd name="connsiteX37" fmla="*/ 63511 w 8801981"/>
              <a:gd name="connsiteY37" fmla="*/ 4209453 h 4858347"/>
              <a:gd name="connsiteX38" fmla="*/ 60160 w 8801981"/>
              <a:gd name="connsiteY38" fmla="*/ 4201635 h 4858347"/>
              <a:gd name="connsiteX39" fmla="*/ 56810 w 8801981"/>
              <a:gd name="connsiteY39" fmla="*/ 4193817 h 4858347"/>
              <a:gd name="connsiteX40" fmla="*/ 53459 w 8801981"/>
              <a:gd name="connsiteY40" fmla="*/ 4185999 h 4858347"/>
              <a:gd name="connsiteX41" fmla="*/ 50388 w 8801981"/>
              <a:gd name="connsiteY41" fmla="*/ 4177902 h 4858347"/>
              <a:gd name="connsiteX42" fmla="*/ 47317 w 8801981"/>
              <a:gd name="connsiteY42" fmla="*/ 4169805 h 4858347"/>
              <a:gd name="connsiteX43" fmla="*/ 44525 w 8801981"/>
              <a:gd name="connsiteY43" fmla="*/ 4161429 h 4858347"/>
              <a:gd name="connsiteX44" fmla="*/ 41732 w 8801981"/>
              <a:gd name="connsiteY44" fmla="*/ 4153053 h 4858347"/>
              <a:gd name="connsiteX45" fmla="*/ 38940 w 8801981"/>
              <a:gd name="connsiteY45" fmla="*/ 4144677 h 4858347"/>
              <a:gd name="connsiteX46" fmla="*/ 36427 w 8801981"/>
              <a:gd name="connsiteY46" fmla="*/ 4136021 h 4858347"/>
              <a:gd name="connsiteX47" fmla="*/ 33915 w 8801981"/>
              <a:gd name="connsiteY47" fmla="*/ 4127087 h 4858347"/>
              <a:gd name="connsiteX48" fmla="*/ 31681 w 8801981"/>
              <a:gd name="connsiteY48" fmla="*/ 4118431 h 4858347"/>
              <a:gd name="connsiteX49" fmla="*/ 29447 w 8801981"/>
              <a:gd name="connsiteY49" fmla="*/ 4109497 h 4858347"/>
              <a:gd name="connsiteX50" fmla="*/ 27493 w 8801981"/>
              <a:gd name="connsiteY50" fmla="*/ 4100283 h 4858347"/>
              <a:gd name="connsiteX51" fmla="*/ 25818 w 8801981"/>
              <a:gd name="connsiteY51" fmla="*/ 4091348 h 4858347"/>
              <a:gd name="connsiteX52" fmla="*/ 24142 w 8801981"/>
              <a:gd name="connsiteY52" fmla="*/ 4081855 h 4858347"/>
              <a:gd name="connsiteX53" fmla="*/ 22467 w 8801981"/>
              <a:gd name="connsiteY53" fmla="*/ 4072641 h 4858347"/>
              <a:gd name="connsiteX54" fmla="*/ 21350 w 8801981"/>
              <a:gd name="connsiteY54" fmla="*/ 4063148 h 4858347"/>
              <a:gd name="connsiteX55" fmla="*/ 20233 w 8801981"/>
              <a:gd name="connsiteY55" fmla="*/ 4053655 h 4858347"/>
              <a:gd name="connsiteX56" fmla="*/ 19117 w 8801981"/>
              <a:gd name="connsiteY56" fmla="*/ 4044162 h 4858347"/>
              <a:gd name="connsiteX57" fmla="*/ 18558 w 8801981"/>
              <a:gd name="connsiteY57" fmla="*/ 4034390 h 4858347"/>
              <a:gd name="connsiteX58" fmla="*/ 18000 w 8801981"/>
              <a:gd name="connsiteY58" fmla="*/ 4024618 h 4858347"/>
              <a:gd name="connsiteX59" fmla="*/ 17721 w 8801981"/>
              <a:gd name="connsiteY59" fmla="*/ 4014566 h 4858347"/>
              <a:gd name="connsiteX60" fmla="*/ 17005 w 8801981"/>
              <a:gd name="connsiteY60" fmla="*/ 4014566 h 4858347"/>
              <a:gd name="connsiteX61" fmla="*/ 17005 w 8801981"/>
              <a:gd name="connsiteY6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35825 w 8801981"/>
              <a:gd name="connsiteY26" fmla="*/ 4332304 h 4858347"/>
              <a:gd name="connsiteX27" fmla="*/ 114605 w 8801981"/>
              <a:gd name="connsiteY27" fmla="*/ 4302150 h 4858347"/>
              <a:gd name="connsiteX28" fmla="*/ 110976 w 8801981"/>
              <a:gd name="connsiteY28" fmla="*/ 4296565 h 4858347"/>
              <a:gd name="connsiteX29" fmla="*/ 107346 w 8801981"/>
              <a:gd name="connsiteY29" fmla="*/ 4290702 h 4858347"/>
              <a:gd name="connsiteX30" fmla="*/ 99807 w 8801981"/>
              <a:gd name="connsiteY30" fmla="*/ 4278696 h 4858347"/>
              <a:gd name="connsiteX31" fmla="*/ 92269 w 8801981"/>
              <a:gd name="connsiteY31" fmla="*/ 4266132 h 4858347"/>
              <a:gd name="connsiteX32" fmla="*/ 85009 w 8801981"/>
              <a:gd name="connsiteY32" fmla="*/ 4252730 h 4858347"/>
              <a:gd name="connsiteX33" fmla="*/ 77471 w 8801981"/>
              <a:gd name="connsiteY33" fmla="*/ 4239049 h 4858347"/>
              <a:gd name="connsiteX34" fmla="*/ 73841 w 8801981"/>
              <a:gd name="connsiteY34" fmla="*/ 4231789 h 4858347"/>
              <a:gd name="connsiteX35" fmla="*/ 70491 w 8801981"/>
              <a:gd name="connsiteY35" fmla="*/ 4224530 h 4858347"/>
              <a:gd name="connsiteX36" fmla="*/ 63511 w 8801981"/>
              <a:gd name="connsiteY36" fmla="*/ 4209453 h 4858347"/>
              <a:gd name="connsiteX37" fmla="*/ 60160 w 8801981"/>
              <a:gd name="connsiteY37" fmla="*/ 4201635 h 4858347"/>
              <a:gd name="connsiteX38" fmla="*/ 56810 w 8801981"/>
              <a:gd name="connsiteY38" fmla="*/ 4193817 h 4858347"/>
              <a:gd name="connsiteX39" fmla="*/ 53459 w 8801981"/>
              <a:gd name="connsiteY39" fmla="*/ 4185999 h 4858347"/>
              <a:gd name="connsiteX40" fmla="*/ 50388 w 8801981"/>
              <a:gd name="connsiteY40" fmla="*/ 4177902 h 4858347"/>
              <a:gd name="connsiteX41" fmla="*/ 47317 w 8801981"/>
              <a:gd name="connsiteY41" fmla="*/ 4169805 h 4858347"/>
              <a:gd name="connsiteX42" fmla="*/ 44525 w 8801981"/>
              <a:gd name="connsiteY42" fmla="*/ 4161429 h 4858347"/>
              <a:gd name="connsiteX43" fmla="*/ 41732 w 8801981"/>
              <a:gd name="connsiteY43" fmla="*/ 4153053 h 4858347"/>
              <a:gd name="connsiteX44" fmla="*/ 38940 w 8801981"/>
              <a:gd name="connsiteY44" fmla="*/ 4144677 h 4858347"/>
              <a:gd name="connsiteX45" fmla="*/ 36427 w 8801981"/>
              <a:gd name="connsiteY45" fmla="*/ 4136021 h 4858347"/>
              <a:gd name="connsiteX46" fmla="*/ 33915 w 8801981"/>
              <a:gd name="connsiteY46" fmla="*/ 4127087 h 4858347"/>
              <a:gd name="connsiteX47" fmla="*/ 31681 w 8801981"/>
              <a:gd name="connsiteY47" fmla="*/ 4118431 h 4858347"/>
              <a:gd name="connsiteX48" fmla="*/ 29447 w 8801981"/>
              <a:gd name="connsiteY48" fmla="*/ 4109497 h 4858347"/>
              <a:gd name="connsiteX49" fmla="*/ 27493 w 8801981"/>
              <a:gd name="connsiteY49" fmla="*/ 4100283 h 4858347"/>
              <a:gd name="connsiteX50" fmla="*/ 25818 w 8801981"/>
              <a:gd name="connsiteY50" fmla="*/ 4091348 h 4858347"/>
              <a:gd name="connsiteX51" fmla="*/ 24142 w 8801981"/>
              <a:gd name="connsiteY51" fmla="*/ 4081855 h 4858347"/>
              <a:gd name="connsiteX52" fmla="*/ 22467 w 8801981"/>
              <a:gd name="connsiteY52" fmla="*/ 4072641 h 4858347"/>
              <a:gd name="connsiteX53" fmla="*/ 21350 w 8801981"/>
              <a:gd name="connsiteY53" fmla="*/ 4063148 h 4858347"/>
              <a:gd name="connsiteX54" fmla="*/ 20233 w 8801981"/>
              <a:gd name="connsiteY54" fmla="*/ 4053655 h 4858347"/>
              <a:gd name="connsiteX55" fmla="*/ 19117 w 8801981"/>
              <a:gd name="connsiteY55" fmla="*/ 4044162 h 4858347"/>
              <a:gd name="connsiteX56" fmla="*/ 18558 w 8801981"/>
              <a:gd name="connsiteY56" fmla="*/ 4034390 h 4858347"/>
              <a:gd name="connsiteX57" fmla="*/ 18000 w 8801981"/>
              <a:gd name="connsiteY57" fmla="*/ 4024618 h 4858347"/>
              <a:gd name="connsiteX58" fmla="*/ 17721 w 8801981"/>
              <a:gd name="connsiteY58" fmla="*/ 4014566 h 4858347"/>
              <a:gd name="connsiteX59" fmla="*/ 17005 w 8801981"/>
              <a:gd name="connsiteY59" fmla="*/ 4014566 h 4858347"/>
              <a:gd name="connsiteX60" fmla="*/ 17005 w 8801981"/>
              <a:gd name="connsiteY6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10976 w 8801981"/>
              <a:gd name="connsiteY27" fmla="*/ 4296565 h 4858347"/>
              <a:gd name="connsiteX28" fmla="*/ 107346 w 8801981"/>
              <a:gd name="connsiteY28" fmla="*/ 4290702 h 4858347"/>
              <a:gd name="connsiteX29" fmla="*/ 99807 w 8801981"/>
              <a:gd name="connsiteY29" fmla="*/ 4278696 h 4858347"/>
              <a:gd name="connsiteX30" fmla="*/ 92269 w 8801981"/>
              <a:gd name="connsiteY30" fmla="*/ 4266132 h 4858347"/>
              <a:gd name="connsiteX31" fmla="*/ 85009 w 8801981"/>
              <a:gd name="connsiteY31" fmla="*/ 4252730 h 4858347"/>
              <a:gd name="connsiteX32" fmla="*/ 77471 w 8801981"/>
              <a:gd name="connsiteY32" fmla="*/ 4239049 h 4858347"/>
              <a:gd name="connsiteX33" fmla="*/ 73841 w 8801981"/>
              <a:gd name="connsiteY33" fmla="*/ 4231789 h 4858347"/>
              <a:gd name="connsiteX34" fmla="*/ 70491 w 8801981"/>
              <a:gd name="connsiteY34" fmla="*/ 4224530 h 4858347"/>
              <a:gd name="connsiteX35" fmla="*/ 63511 w 8801981"/>
              <a:gd name="connsiteY35" fmla="*/ 4209453 h 4858347"/>
              <a:gd name="connsiteX36" fmla="*/ 60160 w 8801981"/>
              <a:gd name="connsiteY36" fmla="*/ 4201635 h 4858347"/>
              <a:gd name="connsiteX37" fmla="*/ 56810 w 8801981"/>
              <a:gd name="connsiteY37" fmla="*/ 4193817 h 4858347"/>
              <a:gd name="connsiteX38" fmla="*/ 53459 w 8801981"/>
              <a:gd name="connsiteY38" fmla="*/ 4185999 h 4858347"/>
              <a:gd name="connsiteX39" fmla="*/ 50388 w 8801981"/>
              <a:gd name="connsiteY39" fmla="*/ 4177902 h 4858347"/>
              <a:gd name="connsiteX40" fmla="*/ 47317 w 8801981"/>
              <a:gd name="connsiteY40" fmla="*/ 4169805 h 4858347"/>
              <a:gd name="connsiteX41" fmla="*/ 44525 w 8801981"/>
              <a:gd name="connsiteY41" fmla="*/ 4161429 h 4858347"/>
              <a:gd name="connsiteX42" fmla="*/ 41732 w 8801981"/>
              <a:gd name="connsiteY42" fmla="*/ 4153053 h 4858347"/>
              <a:gd name="connsiteX43" fmla="*/ 38940 w 8801981"/>
              <a:gd name="connsiteY43" fmla="*/ 4144677 h 4858347"/>
              <a:gd name="connsiteX44" fmla="*/ 36427 w 8801981"/>
              <a:gd name="connsiteY44" fmla="*/ 4136021 h 4858347"/>
              <a:gd name="connsiteX45" fmla="*/ 33915 w 8801981"/>
              <a:gd name="connsiteY45" fmla="*/ 4127087 h 4858347"/>
              <a:gd name="connsiteX46" fmla="*/ 31681 w 8801981"/>
              <a:gd name="connsiteY46" fmla="*/ 4118431 h 4858347"/>
              <a:gd name="connsiteX47" fmla="*/ 29447 w 8801981"/>
              <a:gd name="connsiteY47" fmla="*/ 4109497 h 4858347"/>
              <a:gd name="connsiteX48" fmla="*/ 27493 w 8801981"/>
              <a:gd name="connsiteY48" fmla="*/ 4100283 h 4858347"/>
              <a:gd name="connsiteX49" fmla="*/ 25818 w 8801981"/>
              <a:gd name="connsiteY49" fmla="*/ 4091348 h 4858347"/>
              <a:gd name="connsiteX50" fmla="*/ 24142 w 8801981"/>
              <a:gd name="connsiteY50" fmla="*/ 4081855 h 4858347"/>
              <a:gd name="connsiteX51" fmla="*/ 22467 w 8801981"/>
              <a:gd name="connsiteY51" fmla="*/ 4072641 h 4858347"/>
              <a:gd name="connsiteX52" fmla="*/ 21350 w 8801981"/>
              <a:gd name="connsiteY52" fmla="*/ 4063148 h 4858347"/>
              <a:gd name="connsiteX53" fmla="*/ 20233 w 8801981"/>
              <a:gd name="connsiteY53" fmla="*/ 4053655 h 4858347"/>
              <a:gd name="connsiteX54" fmla="*/ 19117 w 8801981"/>
              <a:gd name="connsiteY54" fmla="*/ 4044162 h 4858347"/>
              <a:gd name="connsiteX55" fmla="*/ 18558 w 8801981"/>
              <a:gd name="connsiteY55" fmla="*/ 4034390 h 4858347"/>
              <a:gd name="connsiteX56" fmla="*/ 18000 w 8801981"/>
              <a:gd name="connsiteY56" fmla="*/ 4024618 h 4858347"/>
              <a:gd name="connsiteX57" fmla="*/ 17721 w 8801981"/>
              <a:gd name="connsiteY57" fmla="*/ 4014566 h 4858347"/>
              <a:gd name="connsiteX58" fmla="*/ 17005 w 8801981"/>
              <a:gd name="connsiteY58" fmla="*/ 4014566 h 4858347"/>
              <a:gd name="connsiteX59" fmla="*/ 17005 w 8801981"/>
              <a:gd name="connsiteY5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99807 w 8801981"/>
              <a:gd name="connsiteY28" fmla="*/ 4278696 h 4858347"/>
              <a:gd name="connsiteX29" fmla="*/ 92269 w 8801981"/>
              <a:gd name="connsiteY29" fmla="*/ 4266132 h 4858347"/>
              <a:gd name="connsiteX30" fmla="*/ 85009 w 8801981"/>
              <a:gd name="connsiteY30" fmla="*/ 4252730 h 4858347"/>
              <a:gd name="connsiteX31" fmla="*/ 77471 w 8801981"/>
              <a:gd name="connsiteY31" fmla="*/ 4239049 h 4858347"/>
              <a:gd name="connsiteX32" fmla="*/ 73841 w 8801981"/>
              <a:gd name="connsiteY32" fmla="*/ 4231789 h 4858347"/>
              <a:gd name="connsiteX33" fmla="*/ 70491 w 8801981"/>
              <a:gd name="connsiteY33" fmla="*/ 4224530 h 4858347"/>
              <a:gd name="connsiteX34" fmla="*/ 63511 w 8801981"/>
              <a:gd name="connsiteY34" fmla="*/ 4209453 h 4858347"/>
              <a:gd name="connsiteX35" fmla="*/ 60160 w 8801981"/>
              <a:gd name="connsiteY35" fmla="*/ 4201635 h 4858347"/>
              <a:gd name="connsiteX36" fmla="*/ 56810 w 8801981"/>
              <a:gd name="connsiteY36" fmla="*/ 4193817 h 4858347"/>
              <a:gd name="connsiteX37" fmla="*/ 53459 w 8801981"/>
              <a:gd name="connsiteY37" fmla="*/ 4185999 h 4858347"/>
              <a:gd name="connsiteX38" fmla="*/ 50388 w 8801981"/>
              <a:gd name="connsiteY38" fmla="*/ 4177902 h 4858347"/>
              <a:gd name="connsiteX39" fmla="*/ 47317 w 8801981"/>
              <a:gd name="connsiteY39" fmla="*/ 4169805 h 4858347"/>
              <a:gd name="connsiteX40" fmla="*/ 44525 w 8801981"/>
              <a:gd name="connsiteY40" fmla="*/ 4161429 h 4858347"/>
              <a:gd name="connsiteX41" fmla="*/ 41732 w 8801981"/>
              <a:gd name="connsiteY41" fmla="*/ 4153053 h 4858347"/>
              <a:gd name="connsiteX42" fmla="*/ 38940 w 8801981"/>
              <a:gd name="connsiteY42" fmla="*/ 4144677 h 4858347"/>
              <a:gd name="connsiteX43" fmla="*/ 36427 w 8801981"/>
              <a:gd name="connsiteY43" fmla="*/ 4136021 h 4858347"/>
              <a:gd name="connsiteX44" fmla="*/ 33915 w 8801981"/>
              <a:gd name="connsiteY44" fmla="*/ 4127087 h 4858347"/>
              <a:gd name="connsiteX45" fmla="*/ 31681 w 8801981"/>
              <a:gd name="connsiteY45" fmla="*/ 4118431 h 4858347"/>
              <a:gd name="connsiteX46" fmla="*/ 29447 w 8801981"/>
              <a:gd name="connsiteY46" fmla="*/ 4109497 h 4858347"/>
              <a:gd name="connsiteX47" fmla="*/ 27493 w 8801981"/>
              <a:gd name="connsiteY47" fmla="*/ 4100283 h 4858347"/>
              <a:gd name="connsiteX48" fmla="*/ 25818 w 8801981"/>
              <a:gd name="connsiteY48" fmla="*/ 4091348 h 4858347"/>
              <a:gd name="connsiteX49" fmla="*/ 24142 w 8801981"/>
              <a:gd name="connsiteY49" fmla="*/ 4081855 h 4858347"/>
              <a:gd name="connsiteX50" fmla="*/ 22467 w 8801981"/>
              <a:gd name="connsiteY50" fmla="*/ 4072641 h 4858347"/>
              <a:gd name="connsiteX51" fmla="*/ 21350 w 8801981"/>
              <a:gd name="connsiteY51" fmla="*/ 4063148 h 4858347"/>
              <a:gd name="connsiteX52" fmla="*/ 20233 w 8801981"/>
              <a:gd name="connsiteY52" fmla="*/ 4053655 h 4858347"/>
              <a:gd name="connsiteX53" fmla="*/ 19117 w 8801981"/>
              <a:gd name="connsiteY53" fmla="*/ 4044162 h 4858347"/>
              <a:gd name="connsiteX54" fmla="*/ 18558 w 8801981"/>
              <a:gd name="connsiteY54" fmla="*/ 4034390 h 4858347"/>
              <a:gd name="connsiteX55" fmla="*/ 18000 w 8801981"/>
              <a:gd name="connsiteY55" fmla="*/ 4024618 h 4858347"/>
              <a:gd name="connsiteX56" fmla="*/ 17721 w 8801981"/>
              <a:gd name="connsiteY56" fmla="*/ 4014566 h 4858347"/>
              <a:gd name="connsiteX57" fmla="*/ 17005 w 8801981"/>
              <a:gd name="connsiteY57" fmla="*/ 4014566 h 4858347"/>
              <a:gd name="connsiteX58" fmla="*/ 17005 w 8801981"/>
              <a:gd name="connsiteY5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92269 w 8801981"/>
              <a:gd name="connsiteY28" fmla="*/ 4266132 h 4858347"/>
              <a:gd name="connsiteX29" fmla="*/ 85009 w 8801981"/>
              <a:gd name="connsiteY29" fmla="*/ 4252730 h 4858347"/>
              <a:gd name="connsiteX30" fmla="*/ 77471 w 8801981"/>
              <a:gd name="connsiteY30" fmla="*/ 4239049 h 4858347"/>
              <a:gd name="connsiteX31" fmla="*/ 73841 w 8801981"/>
              <a:gd name="connsiteY31" fmla="*/ 4231789 h 4858347"/>
              <a:gd name="connsiteX32" fmla="*/ 70491 w 8801981"/>
              <a:gd name="connsiteY32" fmla="*/ 4224530 h 4858347"/>
              <a:gd name="connsiteX33" fmla="*/ 63511 w 8801981"/>
              <a:gd name="connsiteY33" fmla="*/ 4209453 h 4858347"/>
              <a:gd name="connsiteX34" fmla="*/ 60160 w 8801981"/>
              <a:gd name="connsiteY34" fmla="*/ 4201635 h 4858347"/>
              <a:gd name="connsiteX35" fmla="*/ 56810 w 8801981"/>
              <a:gd name="connsiteY35" fmla="*/ 4193817 h 4858347"/>
              <a:gd name="connsiteX36" fmla="*/ 53459 w 8801981"/>
              <a:gd name="connsiteY36" fmla="*/ 4185999 h 4858347"/>
              <a:gd name="connsiteX37" fmla="*/ 50388 w 8801981"/>
              <a:gd name="connsiteY37" fmla="*/ 4177902 h 4858347"/>
              <a:gd name="connsiteX38" fmla="*/ 47317 w 8801981"/>
              <a:gd name="connsiteY38" fmla="*/ 4169805 h 4858347"/>
              <a:gd name="connsiteX39" fmla="*/ 44525 w 8801981"/>
              <a:gd name="connsiteY39" fmla="*/ 4161429 h 4858347"/>
              <a:gd name="connsiteX40" fmla="*/ 41732 w 8801981"/>
              <a:gd name="connsiteY40" fmla="*/ 4153053 h 4858347"/>
              <a:gd name="connsiteX41" fmla="*/ 38940 w 8801981"/>
              <a:gd name="connsiteY41" fmla="*/ 4144677 h 4858347"/>
              <a:gd name="connsiteX42" fmla="*/ 36427 w 8801981"/>
              <a:gd name="connsiteY42" fmla="*/ 4136021 h 4858347"/>
              <a:gd name="connsiteX43" fmla="*/ 33915 w 8801981"/>
              <a:gd name="connsiteY43" fmla="*/ 4127087 h 4858347"/>
              <a:gd name="connsiteX44" fmla="*/ 31681 w 8801981"/>
              <a:gd name="connsiteY44" fmla="*/ 4118431 h 4858347"/>
              <a:gd name="connsiteX45" fmla="*/ 29447 w 8801981"/>
              <a:gd name="connsiteY45" fmla="*/ 4109497 h 4858347"/>
              <a:gd name="connsiteX46" fmla="*/ 27493 w 8801981"/>
              <a:gd name="connsiteY46" fmla="*/ 4100283 h 4858347"/>
              <a:gd name="connsiteX47" fmla="*/ 25818 w 8801981"/>
              <a:gd name="connsiteY47" fmla="*/ 4091348 h 4858347"/>
              <a:gd name="connsiteX48" fmla="*/ 24142 w 8801981"/>
              <a:gd name="connsiteY48" fmla="*/ 4081855 h 4858347"/>
              <a:gd name="connsiteX49" fmla="*/ 22467 w 8801981"/>
              <a:gd name="connsiteY49" fmla="*/ 4072641 h 4858347"/>
              <a:gd name="connsiteX50" fmla="*/ 21350 w 8801981"/>
              <a:gd name="connsiteY50" fmla="*/ 4063148 h 4858347"/>
              <a:gd name="connsiteX51" fmla="*/ 20233 w 8801981"/>
              <a:gd name="connsiteY51" fmla="*/ 4053655 h 4858347"/>
              <a:gd name="connsiteX52" fmla="*/ 19117 w 8801981"/>
              <a:gd name="connsiteY52" fmla="*/ 4044162 h 4858347"/>
              <a:gd name="connsiteX53" fmla="*/ 18558 w 8801981"/>
              <a:gd name="connsiteY53" fmla="*/ 4034390 h 4858347"/>
              <a:gd name="connsiteX54" fmla="*/ 18000 w 8801981"/>
              <a:gd name="connsiteY54" fmla="*/ 4024618 h 4858347"/>
              <a:gd name="connsiteX55" fmla="*/ 17721 w 8801981"/>
              <a:gd name="connsiteY55" fmla="*/ 4014566 h 4858347"/>
              <a:gd name="connsiteX56" fmla="*/ 17005 w 8801981"/>
              <a:gd name="connsiteY56" fmla="*/ 4014566 h 4858347"/>
              <a:gd name="connsiteX57" fmla="*/ 17005 w 8801981"/>
              <a:gd name="connsiteY5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7471 w 8801981"/>
              <a:gd name="connsiteY29" fmla="*/ 4239049 h 4858347"/>
              <a:gd name="connsiteX30" fmla="*/ 73841 w 8801981"/>
              <a:gd name="connsiteY30" fmla="*/ 4231789 h 4858347"/>
              <a:gd name="connsiteX31" fmla="*/ 70491 w 8801981"/>
              <a:gd name="connsiteY31" fmla="*/ 4224530 h 4858347"/>
              <a:gd name="connsiteX32" fmla="*/ 63511 w 8801981"/>
              <a:gd name="connsiteY32" fmla="*/ 4209453 h 4858347"/>
              <a:gd name="connsiteX33" fmla="*/ 60160 w 8801981"/>
              <a:gd name="connsiteY33" fmla="*/ 4201635 h 4858347"/>
              <a:gd name="connsiteX34" fmla="*/ 56810 w 8801981"/>
              <a:gd name="connsiteY34" fmla="*/ 4193817 h 4858347"/>
              <a:gd name="connsiteX35" fmla="*/ 53459 w 8801981"/>
              <a:gd name="connsiteY35" fmla="*/ 4185999 h 4858347"/>
              <a:gd name="connsiteX36" fmla="*/ 50388 w 8801981"/>
              <a:gd name="connsiteY36" fmla="*/ 4177902 h 4858347"/>
              <a:gd name="connsiteX37" fmla="*/ 47317 w 8801981"/>
              <a:gd name="connsiteY37" fmla="*/ 4169805 h 4858347"/>
              <a:gd name="connsiteX38" fmla="*/ 44525 w 8801981"/>
              <a:gd name="connsiteY38" fmla="*/ 4161429 h 4858347"/>
              <a:gd name="connsiteX39" fmla="*/ 41732 w 8801981"/>
              <a:gd name="connsiteY39" fmla="*/ 4153053 h 4858347"/>
              <a:gd name="connsiteX40" fmla="*/ 38940 w 8801981"/>
              <a:gd name="connsiteY40" fmla="*/ 4144677 h 4858347"/>
              <a:gd name="connsiteX41" fmla="*/ 36427 w 8801981"/>
              <a:gd name="connsiteY41" fmla="*/ 4136021 h 4858347"/>
              <a:gd name="connsiteX42" fmla="*/ 33915 w 8801981"/>
              <a:gd name="connsiteY42" fmla="*/ 4127087 h 4858347"/>
              <a:gd name="connsiteX43" fmla="*/ 31681 w 8801981"/>
              <a:gd name="connsiteY43" fmla="*/ 4118431 h 4858347"/>
              <a:gd name="connsiteX44" fmla="*/ 29447 w 8801981"/>
              <a:gd name="connsiteY44" fmla="*/ 4109497 h 4858347"/>
              <a:gd name="connsiteX45" fmla="*/ 27493 w 8801981"/>
              <a:gd name="connsiteY45" fmla="*/ 4100283 h 4858347"/>
              <a:gd name="connsiteX46" fmla="*/ 25818 w 8801981"/>
              <a:gd name="connsiteY46" fmla="*/ 4091348 h 4858347"/>
              <a:gd name="connsiteX47" fmla="*/ 24142 w 8801981"/>
              <a:gd name="connsiteY47" fmla="*/ 4081855 h 4858347"/>
              <a:gd name="connsiteX48" fmla="*/ 22467 w 8801981"/>
              <a:gd name="connsiteY48" fmla="*/ 4072641 h 4858347"/>
              <a:gd name="connsiteX49" fmla="*/ 21350 w 8801981"/>
              <a:gd name="connsiteY49" fmla="*/ 4063148 h 4858347"/>
              <a:gd name="connsiteX50" fmla="*/ 20233 w 8801981"/>
              <a:gd name="connsiteY50" fmla="*/ 4053655 h 4858347"/>
              <a:gd name="connsiteX51" fmla="*/ 19117 w 8801981"/>
              <a:gd name="connsiteY51" fmla="*/ 4044162 h 4858347"/>
              <a:gd name="connsiteX52" fmla="*/ 18558 w 8801981"/>
              <a:gd name="connsiteY52" fmla="*/ 4034390 h 4858347"/>
              <a:gd name="connsiteX53" fmla="*/ 18000 w 8801981"/>
              <a:gd name="connsiteY53" fmla="*/ 4024618 h 4858347"/>
              <a:gd name="connsiteX54" fmla="*/ 17721 w 8801981"/>
              <a:gd name="connsiteY54" fmla="*/ 4014566 h 4858347"/>
              <a:gd name="connsiteX55" fmla="*/ 17005 w 8801981"/>
              <a:gd name="connsiteY55" fmla="*/ 4014566 h 4858347"/>
              <a:gd name="connsiteX56" fmla="*/ 17005 w 8801981"/>
              <a:gd name="connsiteY5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70491 w 8801981"/>
              <a:gd name="connsiteY30" fmla="*/ 4224530 h 4858347"/>
              <a:gd name="connsiteX31" fmla="*/ 63511 w 8801981"/>
              <a:gd name="connsiteY31" fmla="*/ 4209453 h 4858347"/>
              <a:gd name="connsiteX32" fmla="*/ 60160 w 8801981"/>
              <a:gd name="connsiteY32" fmla="*/ 4201635 h 4858347"/>
              <a:gd name="connsiteX33" fmla="*/ 56810 w 8801981"/>
              <a:gd name="connsiteY33" fmla="*/ 4193817 h 4858347"/>
              <a:gd name="connsiteX34" fmla="*/ 53459 w 8801981"/>
              <a:gd name="connsiteY34" fmla="*/ 4185999 h 4858347"/>
              <a:gd name="connsiteX35" fmla="*/ 50388 w 8801981"/>
              <a:gd name="connsiteY35" fmla="*/ 4177902 h 4858347"/>
              <a:gd name="connsiteX36" fmla="*/ 47317 w 8801981"/>
              <a:gd name="connsiteY36" fmla="*/ 4169805 h 4858347"/>
              <a:gd name="connsiteX37" fmla="*/ 44525 w 8801981"/>
              <a:gd name="connsiteY37" fmla="*/ 4161429 h 4858347"/>
              <a:gd name="connsiteX38" fmla="*/ 41732 w 8801981"/>
              <a:gd name="connsiteY38" fmla="*/ 4153053 h 4858347"/>
              <a:gd name="connsiteX39" fmla="*/ 38940 w 8801981"/>
              <a:gd name="connsiteY39" fmla="*/ 4144677 h 4858347"/>
              <a:gd name="connsiteX40" fmla="*/ 36427 w 8801981"/>
              <a:gd name="connsiteY40" fmla="*/ 4136021 h 4858347"/>
              <a:gd name="connsiteX41" fmla="*/ 33915 w 8801981"/>
              <a:gd name="connsiteY41" fmla="*/ 4127087 h 4858347"/>
              <a:gd name="connsiteX42" fmla="*/ 31681 w 8801981"/>
              <a:gd name="connsiteY42" fmla="*/ 4118431 h 4858347"/>
              <a:gd name="connsiteX43" fmla="*/ 29447 w 8801981"/>
              <a:gd name="connsiteY43" fmla="*/ 4109497 h 4858347"/>
              <a:gd name="connsiteX44" fmla="*/ 27493 w 8801981"/>
              <a:gd name="connsiteY44" fmla="*/ 4100283 h 4858347"/>
              <a:gd name="connsiteX45" fmla="*/ 25818 w 8801981"/>
              <a:gd name="connsiteY45" fmla="*/ 4091348 h 4858347"/>
              <a:gd name="connsiteX46" fmla="*/ 24142 w 8801981"/>
              <a:gd name="connsiteY46" fmla="*/ 4081855 h 4858347"/>
              <a:gd name="connsiteX47" fmla="*/ 22467 w 8801981"/>
              <a:gd name="connsiteY47" fmla="*/ 4072641 h 4858347"/>
              <a:gd name="connsiteX48" fmla="*/ 21350 w 8801981"/>
              <a:gd name="connsiteY48" fmla="*/ 4063148 h 4858347"/>
              <a:gd name="connsiteX49" fmla="*/ 20233 w 8801981"/>
              <a:gd name="connsiteY49" fmla="*/ 4053655 h 4858347"/>
              <a:gd name="connsiteX50" fmla="*/ 19117 w 8801981"/>
              <a:gd name="connsiteY50" fmla="*/ 4044162 h 4858347"/>
              <a:gd name="connsiteX51" fmla="*/ 18558 w 8801981"/>
              <a:gd name="connsiteY51" fmla="*/ 4034390 h 4858347"/>
              <a:gd name="connsiteX52" fmla="*/ 18000 w 8801981"/>
              <a:gd name="connsiteY52" fmla="*/ 4024618 h 4858347"/>
              <a:gd name="connsiteX53" fmla="*/ 17721 w 8801981"/>
              <a:gd name="connsiteY53" fmla="*/ 4014566 h 4858347"/>
              <a:gd name="connsiteX54" fmla="*/ 17005 w 8801981"/>
              <a:gd name="connsiteY54" fmla="*/ 4014566 h 4858347"/>
              <a:gd name="connsiteX55" fmla="*/ 17005 w 8801981"/>
              <a:gd name="connsiteY5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6810 w 8801981"/>
              <a:gd name="connsiteY32" fmla="*/ 4193817 h 4858347"/>
              <a:gd name="connsiteX33" fmla="*/ 53459 w 8801981"/>
              <a:gd name="connsiteY33" fmla="*/ 4185999 h 4858347"/>
              <a:gd name="connsiteX34" fmla="*/ 50388 w 8801981"/>
              <a:gd name="connsiteY34" fmla="*/ 4177902 h 4858347"/>
              <a:gd name="connsiteX35" fmla="*/ 47317 w 8801981"/>
              <a:gd name="connsiteY35" fmla="*/ 4169805 h 4858347"/>
              <a:gd name="connsiteX36" fmla="*/ 44525 w 8801981"/>
              <a:gd name="connsiteY36" fmla="*/ 4161429 h 4858347"/>
              <a:gd name="connsiteX37" fmla="*/ 41732 w 8801981"/>
              <a:gd name="connsiteY37" fmla="*/ 4153053 h 4858347"/>
              <a:gd name="connsiteX38" fmla="*/ 38940 w 8801981"/>
              <a:gd name="connsiteY38" fmla="*/ 4144677 h 4858347"/>
              <a:gd name="connsiteX39" fmla="*/ 36427 w 8801981"/>
              <a:gd name="connsiteY39" fmla="*/ 4136021 h 4858347"/>
              <a:gd name="connsiteX40" fmla="*/ 33915 w 8801981"/>
              <a:gd name="connsiteY40" fmla="*/ 4127087 h 4858347"/>
              <a:gd name="connsiteX41" fmla="*/ 31681 w 8801981"/>
              <a:gd name="connsiteY41" fmla="*/ 4118431 h 4858347"/>
              <a:gd name="connsiteX42" fmla="*/ 29447 w 8801981"/>
              <a:gd name="connsiteY42" fmla="*/ 4109497 h 4858347"/>
              <a:gd name="connsiteX43" fmla="*/ 27493 w 8801981"/>
              <a:gd name="connsiteY43" fmla="*/ 4100283 h 4858347"/>
              <a:gd name="connsiteX44" fmla="*/ 25818 w 8801981"/>
              <a:gd name="connsiteY44" fmla="*/ 4091348 h 4858347"/>
              <a:gd name="connsiteX45" fmla="*/ 24142 w 8801981"/>
              <a:gd name="connsiteY45" fmla="*/ 4081855 h 4858347"/>
              <a:gd name="connsiteX46" fmla="*/ 22467 w 8801981"/>
              <a:gd name="connsiteY46" fmla="*/ 4072641 h 4858347"/>
              <a:gd name="connsiteX47" fmla="*/ 21350 w 8801981"/>
              <a:gd name="connsiteY47" fmla="*/ 4063148 h 4858347"/>
              <a:gd name="connsiteX48" fmla="*/ 20233 w 8801981"/>
              <a:gd name="connsiteY48" fmla="*/ 4053655 h 4858347"/>
              <a:gd name="connsiteX49" fmla="*/ 19117 w 8801981"/>
              <a:gd name="connsiteY49" fmla="*/ 4044162 h 4858347"/>
              <a:gd name="connsiteX50" fmla="*/ 18558 w 8801981"/>
              <a:gd name="connsiteY50" fmla="*/ 4034390 h 4858347"/>
              <a:gd name="connsiteX51" fmla="*/ 18000 w 8801981"/>
              <a:gd name="connsiteY51" fmla="*/ 4024618 h 4858347"/>
              <a:gd name="connsiteX52" fmla="*/ 17721 w 8801981"/>
              <a:gd name="connsiteY52" fmla="*/ 4014566 h 4858347"/>
              <a:gd name="connsiteX53" fmla="*/ 17005 w 8801981"/>
              <a:gd name="connsiteY53" fmla="*/ 4014566 h 4858347"/>
              <a:gd name="connsiteX54" fmla="*/ 17005 w 8801981"/>
              <a:gd name="connsiteY5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50388 w 8801981"/>
              <a:gd name="connsiteY33" fmla="*/ 4177902 h 4858347"/>
              <a:gd name="connsiteX34" fmla="*/ 47317 w 8801981"/>
              <a:gd name="connsiteY34" fmla="*/ 4169805 h 4858347"/>
              <a:gd name="connsiteX35" fmla="*/ 44525 w 8801981"/>
              <a:gd name="connsiteY35" fmla="*/ 4161429 h 4858347"/>
              <a:gd name="connsiteX36" fmla="*/ 41732 w 8801981"/>
              <a:gd name="connsiteY36" fmla="*/ 4153053 h 4858347"/>
              <a:gd name="connsiteX37" fmla="*/ 38940 w 8801981"/>
              <a:gd name="connsiteY37" fmla="*/ 4144677 h 4858347"/>
              <a:gd name="connsiteX38" fmla="*/ 36427 w 8801981"/>
              <a:gd name="connsiteY38" fmla="*/ 4136021 h 4858347"/>
              <a:gd name="connsiteX39" fmla="*/ 33915 w 8801981"/>
              <a:gd name="connsiteY39" fmla="*/ 4127087 h 4858347"/>
              <a:gd name="connsiteX40" fmla="*/ 31681 w 8801981"/>
              <a:gd name="connsiteY40" fmla="*/ 4118431 h 4858347"/>
              <a:gd name="connsiteX41" fmla="*/ 29447 w 8801981"/>
              <a:gd name="connsiteY41" fmla="*/ 4109497 h 4858347"/>
              <a:gd name="connsiteX42" fmla="*/ 27493 w 8801981"/>
              <a:gd name="connsiteY42" fmla="*/ 4100283 h 4858347"/>
              <a:gd name="connsiteX43" fmla="*/ 25818 w 8801981"/>
              <a:gd name="connsiteY43" fmla="*/ 4091348 h 4858347"/>
              <a:gd name="connsiteX44" fmla="*/ 24142 w 8801981"/>
              <a:gd name="connsiteY44" fmla="*/ 4081855 h 4858347"/>
              <a:gd name="connsiteX45" fmla="*/ 22467 w 8801981"/>
              <a:gd name="connsiteY45" fmla="*/ 4072641 h 4858347"/>
              <a:gd name="connsiteX46" fmla="*/ 21350 w 8801981"/>
              <a:gd name="connsiteY46" fmla="*/ 4063148 h 4858347"/>
              <a:gd name="connsiteX47" fmla="*/ 20233 w 8801981"/>
              <a:gd name="connsiteY47" fmla="*/ 4053655 h 4858347"/>
              <a:gd name="connsiteX48" fmla="*/ 19117 w 8801981"/>
              <a:gd name="connsiteY48" fmla="*/ 4044162 h 4858347"/>
              <a:gd name="connsiteX49" fmla="*/ 18558 w 8801981"/>
              <a:gd name="connsiteY49" fmla="*/ 4034390 h 4858347"/>
              <a:gd name="connsiteX50" fmla="*/ 18000 w 8801981"/>
              <a:gd name="connsiteY50" fmla="*/ 4024618 h 4858347"/>
              <a:gd name="connsiteX51" fmla="*/ 17721 w 8801981"/>
              <a:gd name="connsiteY51" fmla="*/ 4014566 h 4858347"/>
              <a:gd name="connsiteX52" fmla="*/ 17005 w 8801981"/>
              <a:gd name="connsiteY52" fmla="*/ 4014566 h 4858347"/>
              <a:gd name="connsiteX53" fmla="*/ 17005 w 8801981"/>
              <a:gd name="connsiteY5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47317 w 8801981"/>
              <a:gd name="connsiteY33" fmla="*/ 4169805 h 4858347"/>
              <a:gd name="connsiteX34" fmla="*/ 44525 w 8801981"/>
              <a:gd name="connsiteY34" fmla="*/ 4161429 h 4858347"/>
              <a:gd name="connsiteX35" fmla="*/ 41732 w 8801981"/>
              <a:gd name="connsiteY35" fmla="*/ 4153053 h 4858347"/>
              <a:gd name="connsiteX36" fmla="*/ 38940 w 8801981"/>
              <a:gd name="connsiteY36" fmla="*/ 4144677 h 4858347"/>
              <a:gd name="connsiteX37" fmla="*/ 36427 w 8801981"/>
              <a:gd name="connsiteY37" fmla="*/ 4136021 h 4858347"/>
              <a:gd name="connsiteX38" fmla="*/ 33915 w 8801981"/>
              <a:gd name="connsiteY38" fmla="*/ 4127087 h 4858347"/>
              <a:gd name="connsiteX39" fmla="*/ 31681 w 8801981"/>
              <a:gd name="connsiteY39" fmla="*/ 4118431 h 4858347"/>
              <a:gd name="connsiteX40" fmla="*/ 29447 w 8801981"/>
              <a:gd name="connsiteY40" fmla="*/ 4109497 h 4858347"/>
              <a:gd name="connsiteX41" fmla="*/ 27493 w 8801981"/>
              <a:gd name="connsiteY41" fmla="*/ 4100283 h 4858347"/>
              <a:gd name="connsiteX42" fmla="*/ 25818 w 8801981"/>
              <a:gd name="connsiteY42" fmla="*/ 4091348 h 4858347"/>
              <a:gd name="connsiteX43" fmla="*/ 24142 w 8801981"/>
              <a:gd name="connsiteY43" fmla="*/ 4081855 h 4858347"/>
              <a:gd name="connsiteX44" fmla="*/ 22467 w 8801981"/>
              <a:gd name="connsiteY44" fmla="*/ 4072641 h 4858347"/>
              <a:gd name="connsiteX45" fmla="*/ 21350 w 8801981"/>
              <a:gd name="connsiteY45" fmla="*/ 4063148 h 4858347"/>
              <a:gd name="connsiteX46" fmla="*/ 20233 w 8801981"/>
              <a:gd name="connsiteY46" fmla="*/ 4053655 h 4858347"/>
              <a:gd name="connsiteX47" fmla="*/ 19117 w 8801981"/>
              <a:gd name="connsiteY47" fmla="*/ 4044162 h 4858347"/>
              <a:gd name="connsiteX48" fmla="*/ 18558 w 8801981"/>
              <a:gd name="connsiteY48" fmla="*/ 4034390 h 4858347"/>
              <a:gd name="connsiteX49" fmla="*/ 18000 w 8801981"/>
              <a:gd name="connsiteY49" fmla="*/ 4024618 h 4858347"/>
              <a:gd name="connsiteX50" fmla="*/ 17721 w 8801981"/>
              <a:gd name="connsiteY50" fmla="*/ 4014566 h 4858347"/>
              <a:gd name="connsiteX51" fmla="*/ 17005 w 8801981"/>
              <a:gd name="connsiteY51" fmla="*/ 4014566 h 4858347"/>
              <a:gd name="connsiteX52" fmla="*/ 17005 w 8801981"/>
              <a:gd name="connsiteY5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47317 w 8801981"/>
              <a:gd name="connsiteY33" fmla="*/ 4169805 h 4858347"/>
              <a:gd name="connsiteX34" fmla="*/ 44525 w 8801981"/>
              <a:gd name="connsiteY34" fmla="*/ 4161429 h 4858347"/>
              <a:gd name="connsiteX35" fmla="*/ 38940 w 8801981"/>
              <a:gd name="connsiteY35" fmla="*/ 4144677 h 4858347"/>
              <a:gd name="connsiteX36" fmla="*/ 36427 w 8801981"/>
              <a:gd name="connsiteY36" fmla="*/ 4136021 h 4858347"/>
              <a:gd name="connsiteX37" fmla="*/ 33915 w 8801981"/>
              <a:gd name="connsiteY37" fmla="*/ 4127087 h 4858347"/>
              <a:gd name="connsiteX38" fmla="*/ 31681 w 8801981"/>
              <a:gd name="connsiteY38" fmla="*/ 4118431 h 4858347"/>
              <a:gd name="connsiteX39" fmla="*/ 29447 w 8801981"/>
              <a:gd name="connsiteY39" fmla="*/ 4109497 h 4858347"/>
              <a:gd name="connsiteX40" fmla="*/ 27493 w 8801981"/>
              <a:gd name="connsiteY40" fmla="*/ 4100283 h 4858347"/>
              <a:gd name="connsiteX41" fmla="*/ 25818 w 8801981"/>
              <a:gd name="connsiteY41" fmla="*/ 4091348 h 4858347"/>
              <a:gd name="connsiteX42" fmla="*/ 24142 w 8801981"/>
              <a:gd name="connsiteY42" fmla="*/ 4081855 h 4858347"/>
              <a:gd name="connsiteX43" fmla="*/ 22467 w 8801981"/>
              <a:gd name="connsiteY43" fmla="*/ 4072641 h 4858347"/>
              <a:gd name="connsiteX44" fmla="*/ 21350 w 8801981"/>
              <a:gd name="connsiteY44" fmla="*/ 4063148 h 4858347"/>
              <a:gd name="connsiteX45" fmla="*/ 20233 w 8801981"/>
              <a:gd name="connsiteY45" fmla="*/ 4053655 h 4858347"/>
              <a:gd name="connsiteX46" fmla="*/ 19117 w 8801981"/>
              <a:gd name="connsiteY46" fmla="*/ 4044162 h 4858347"/>
              <a:gd name="connsiteX47" fmla="*/ 18558 w 8801981"/>
              <a:gd name="connsiteY47" fmla="*/ 4034390 h 4858347"/>
              <a:gd name="connsiteX48" fmla="*/ 18000 w 8801981"/>
              <a:gd name="connsiteY48" fmla="*/ 4024618 h 4858347"/>
              <a:gd name="connsiteX49" fmla="*/ 17721 w 8801981"/>
              <a:gd name="connsiteY49" fmla="*/ 4014566 h 4858347"/>
              <a:gd name="connsiteX50" fmla="*/ 17005 w 8801981"/>
              <a:gd name="connsiteY50" fmla="*/ 4014566 h 4858347"/>
              <a:gd name="connsiteX51" fmla="*/ 17005 w 8801981"/>
              <a:gd name="connsiteY5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47317 w 8801981"/>
              <a:gd name="connsiteY33" fmla="*/ 4169805 h 4858347"/>
              <a:gd name="connsiteX34" fmla="*/ 44525 w 8801981"/>
              <a:gd name="connsiteY34" fmla="*/ 4161429 h 4858347"/>
              <a:gd name="connsiteX35" fmla="*/ 36427 w 8801981"/>
              <a:gd name="connsiteY35" fmla="*/ 4136021 h 4858347"/>
              <a:gd name="connsiteX36" fmla="*/ 33915 w 8801981"/>
              <a:gd name="connsiteY36" fmla="*/ 4127087 h 4858347"/>
              <a:gd name="connsiteX37" fmla="*/ 31681 w 8801981"/>
              <a:gd name="connsiteY37" fmla="*/ 4118431 h 4858347"/>
              <a:gd name="connsiteX38" fmla="*/ 29447 w 8801981"/>
              <a:gd name="connsiteY38" fmla="*/ 4109497 h 4858347"/>
              <a:gd name="connsiteX39" fmla="*/ 27493 w 8801981"/>
              <a:gd name="connsiteY39" fmla="*/ 4100283 h 4858347"/>
              <a:gd name="connsiteX40" fmla="*/ 25818 w 8801981"/>
              <a:gd name="connsiteY40" fmla="*/ 4091348 h 4858347"/>
              <a:gd name="connsiteX41" fmla="*/ 24142 w 8801981"/>
              <a:gd name="connsiteY41" fmla="*/ 4081855 h 4858347"/>
              <a:gd name="connsiteX42" fmla="*/ 22467 w 8801981"/>
              <a:gd name="connsiteY42" fmla="*/ 4072641 h 4858347"/>
              <a:gd name="connsiteX43" fmla="*/ 21350 w 8801981"/>
              <a:gd name="connsiteY43" fmla="*/ 4063148 h 4858347"/>
              <a:gd name="connsiteX44" fmla="*/ 20233 w 8801981"/>
              <a:gd name="connsiteY44" fmla="*/ 4053655 h 4858347"/>
              <a:gd name="connsiteX45" fmla="*/ 19117 w 8801981"/>
              <a:gd name="connsiteY45" fmla="*/ 4044162 h 4858347"/>
              <a:gd name="connsiteX46" fmla="*/ 18558 w 8801981"/>
              <a:gd name="connsiteY46" fmla="*/ 4034390 h 4858347"/>
              <a:gd name="connsiteX47" fmla="*/ 18000 w 8801981"/>
              <a:gd name="connsiteY47" fmla="*/ 4024618 h 4858347"/>
              <a:gd name="connsiteX48" fmla="*/ 17721 w 8801981"/>
              <a:gd name="connsiteY48" fmla="*/ 4014566 h 4858347"/>
              <a:gd name="connsiteX49" fmla="*/ 17005 w 8801981"/>
              <a:gd name="connsiteY49" fmla="*/ 4014566 h 4858347"/>
              <a:gd name="connsiteX50" fmla="*/ 17005 w 8801981"/>
              <a:gd name="connsiteY5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47317 w 8801981"/>
              <a:gd name="connsiteY33" fmla="*/ 4169805 h 4858347"/>
              <a:gd name="connsiteX34" fmla="*/ 44525 w 8801981"/>
              <a:gd name="connsiteY34" fmla="*/ 4161429 h 4858347"/>
              <a:gd name="connsiteX35" fmla="*/ 36427 w 8801981"/>
              <a:gd name="connsiteY35" fmla="*/ 4136021 h 4858347"/>
              <a:gd name="connsiteX36" fmla="*/ 33915 w 8801981"/>
              <a:gd name="connsiteY36" fmla="*/ 4127087 h 4858347"/>
              <a:gd name="connsiteX37" fmla="*/ 29447 w 8801981"/>
              <a:gd name="connsiteY37" fmla="*/ 4109497 h 4858347"/>
              <a:gd name="connsiteX38" fmla="*/ 27493 w 8801981"/>
              <a:gd name="connsiteY38" fmla="*/ 4100283 h 4858347"/>
              <a:gd name="connsiteX39" fmla="*/ 25818 w 8801981"/>
              <a:gd name="connsiteY39" fmla="*/ 4091348 h 4858347"/>
              <a:gd name="connsiteX40" fmla="*/ 24142 w 8801981"/>
              <a:gd name="connsiteY40" fmla="*/ 4081855 h 4858347"/>
              <a:gd name="connsiteX41" fmla="*/ 22467 w 8801981"/>
              <a:gd name="connsiteY41" fmla="*/ 4072641 h 4858347"/>
              <a:gd name="connsiteX42" fmla="*/ 21350 w 8801981"/>
              <a:gd name="connsiteY42" fmla="*/ 4063148 h 4858347"/>
              <a:gd name="connsiteX43" fmla="*/ 20233 w 8801981"/>
              <a:gd name="connsiteY43" fmla="*/ 4053655 h 4858347"/>
              <a:gd name="connsiteX44" fmla="*/ 19117 w 8801981"/>
              <a:gd name="connsiteY44" fmla="*/ 4044162 h 4858347"/>
              <a:gd name="connsiteX45" fmla="*/ 18558 w 8801981"/>
              <a:gd name="connsiteY45" fmla="*/ 4034390 h 4858347"/>
              <a:gd name="connsiteX46" fmla="*/ 18000 w 8801981"/>
              <a:gd name="connsiteY46" fmla="*/ 4024618 h 4858347"/>
              <a:gd name="connsiteX47" fmla="*/ 17721 w 8801981"/>
              <a:gd name="connsiteY47" fmla="*/ 4014566 h 4858347"/>
              <a:gd name="connsiteX48" fmla="*/ 17005 w 8801981"/>
              <a:gd name="connsiteY48" fmla="*/ 4014566 h 4858347"/>
              <a:gd name="connsiteX49" fmla="*/ 17005 w 8801981"/>
              <a:gd name="connsiteY4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47317 w 8801981"/>
              <a:gd name="connsiteY33" fmla="*/ 4169805 h 4858347"/>
              <a:gd name="connsiteX34" fmla="*/ 36427 w 8801981"/>
              <a:gd name="connsiteY34" fmla="*/ 4136021 h 4858347"/>
              <a:gd name="connsiteX35" fmla="*/ 33915 w 8801981"/>
              <a:gd name="connsiteY35" fmla="*/ 4127087 h 4858347"/>
              <a:gd name="connsiteX36" fmla="*/ 29447 w 8801981"/>
              <a:gd name="connsiteY36" fmla="*/ 4109497 h 4858347"/>
              <a:gd name="connsiteX37" fmla="*/ 27493 w 8801981"/>
              <a:gd name="connsiteY37" fmla="*/ 4100283 h 4858347"/>
              <a:gd name="connsiteX38" fmla="*/ 25818 w 8801981"/>
              <a:gd name="connsiteY38" fmla="*/ 4091348 h 4858347"/>
              <a:gd name="connsiteX39" fmla="*/ 24142 w 8801981"/>
              <a:gd name="connsiteY39" fmla="*/ 4081855 h 4858347"/>
              <a:gd name="connsiteX40" fmla="*/ 22467 w 8801981"/>
              <a:gd name="connsiteY40" fmla="*/ 4072641 h 4858347"/>
              <a:gd name="connsiteX41" fmla="*/ 21350 w 8801981"/>
              <a:gd name="connsiteY41" fmla="*/ 4063148 h 4858347"/>
              <a:gd name="connsiteX42" fmla="*/ 20233 w 8801981"/>
              <a:gd name="connsiteY42" fmla="*/ 4053655 h 4858347"/>
              <a:gd name="connsiteX43" fmla="*/ 19117 w 8801981"/>
              <a:gd name="connsiteY43" fmla="*/ 4044162 h 4858347"/>
              <a:gd name="connsiteX44" fmla="*/ 18558 w 8801981"/>
              <a:gd name="connsiteY44" fmla="*/ 4034390 h 4858347"/>
              <a:gd name="connsiteX45" fmla="*/ 18000 w 8801981"/>
              <a:gd name="connsiteY45" fmla="*/ 4024618 h 4858347"/>
              <a:gd name="connsiteX46" fmla="*/ 17721 w 8801981"/>
              <a:gd name="connsiteY46" fmla="*/ 4014566 h 4858347"/>
              <a:gd name="connsiteX47" fmla="*/ 17005 w 8801981"/>
              <a:gd name="connsiteY47" fmla="*/ 4014566 h 4858347"/>
              <a:gd name="connsiteX48" fmla="*/ 17005 w 8801981"/>
              <a:gd name="connsiteY4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9447 w 8801981"/>
              <a:gd name="connsiteY35" fmla="*/ 4109497 h 4858347"/>
              <a:gd name="connsiteX36" fmla="*/ 27493 w 8801981"/>
              <a:gd name="connsiteY36" fmla="*/ 4100283 h 4858347"/>
              <a:gd name="connsiteX37" fmla="*/ 25818 w 8801981"/>
              <a:gd name="connsiteY37" fmla="*/ 4091348 h 4858347"/>
              <a:gd name="connsiteX38" fmla="*/ 24142 w 8801981"/>
              <a:gd name="connsiteY38" fmla="*/ 4081855 h 4858347"/>
              <a:gd name="connsiteX39" fmla="*/ 22467 w 8801981"/>
              <a:gd name="connsiteY39" fmla="*/ 4072641 h 4858347"/>
              <a:gd name="connsiteX40" fmla="*/ 21350 w 8801981"/>
              <a:gd name="connsiteY40" fmla="*/ 4063148 h 4858347"/>
              <a:gd name="connsiteX41" fmla="*/ 20233 w 8801981"/>
              <a:gd name="connsiteY41" fmla="*/ 4053655 h 4858347"/>
              <a:gd name="connsiteX42" fmla="*/ 19117 w 8801981"/>
              <a:gd name="connsiteY42" fmla="*/ 4044162 h 4858347"/>
              <a:gd name="connsiteX43" fmla="*/ 18558 w 8801981"/>
              <a:gd name="connsiteY43" fmla="*/ 4034390 h 4858347"/>
              <a:gd name="connsiteX44" fmla="*/ 18000 w 8801981"/>
              <a:gd name="connsiteY44" fmla="*/ 4024618 h 4858347"/>
              <a:gd name="connsiteX45" fmla="*/ 17721 w 8801981"/>
              <a:gd name="connsiteY45" fmla="*/ 4014566 h 4858347"/>
              <a:gd name="connsiteX46" fmla="*/ 17005 w 8801981"/>
              <a:gd name="connsiteY46" fmla="*/ 4014566 h 4858347"/>
              <a:gd name="connsiteX47" fmla="*/ 17005 w 8801981"/>
              <a:gd name="connsiteY4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7493 w 8801981"/>
              <a:gd name="connsiteY35" fmla="*/ 4100283 h 4858347"/>
              <a:gd name="connsiteX36" fmla="*/ 25818 w 8801981"/>
              <a:gd name="connsiteY36" fmla="*/ 4091348 h 4858347"/>
              <a:gd name="connsiteX37" fmla="*/ 24142 w 8801981"/>
              <a:gd name="connsiteY37" fmla="*/ 4081855 h 4858347"/>
              <a:gd name="connsiteX38" fmla="*/ 22467 w 8801981"/>
              <a:gd name="connsiteY38" fmla="*/ 4072641 h 4858347"/>
              <a:gd name="connsiteX39" fmla="*/ 21350 w 8801981"/>
              <a:gd name="connsiteY39" fmla="*/ 4063148 h 4858347"/>
              <a:gd name="connsiteX40" fmla="*/ 20233 w 8801981"/>
              <a:gd name="connsiteY40" fmla="*/ 4053655 h 4858347"/>
              <a:gd name="connsiteX41" fmla="*/ 19117 w 8801981"/>
              <a:gd name="connsiteY41" fmla="*/ 4044162 h 4858347"/>
              <a:gd name="connsiteX42" fmla="*/ 18558 w 8801981"/>
              <a:gd name="connsiteY42" fmla="*/ 4034390 h 4858347"/>
              <a:gd name="connsiteX43" fmla="*/ 18000 w 8801981"/>
              <a:gd name="connsiteY43" fmla="*/ 4024618 h 4858347"/>
              <a:gd name="connsiteX44" fmla="*/ 17721 w 8801981"/>
              <a:gd name="connsiteY44" fmla="*/ 4014566 h 4858347"/>
              <a:gd name="connsiteX45" fmla="*/ 17005 w 8801981"/>
              <a:gd name="connsiteY45" fmla="*/ 4014566 h 4858347"/>
              <a:gd name="connsiteX46" fmla="*/ 17005 w 8801981"/>
              <a:gd name="connsiteY4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7493 w 8801981"/>
              <a:gd name="connsiteY35" fmla="*/ 4100283 h 4858347"/>
              <a:gd name="connsiteX36" fmla="*/ 25818 w 8801981"/>
              <a:gd name="connsiteY36" fmla="*/ 4091348 h 4858347"/>
              <a:gd name="connsiteX37" fmla="*/ 22467 w 8801981"/>
              <a:gd name="connsiteY37" fmla="*/ 4072641 h 4858347"/>
              <a:gd name="connsiteX38" fmla="*/ 21350 w 8801981"/>
              <a:gd name="connsiteY38" fmla="*/ 4063148 h 4858347"/>
              <a:gd name="connsiteX39" fmla="*/ 20233 w 8801981"/>
              <a:gd name="connsiteY39" fmla="*/ 4053655 h 4858347"/>
              <a:gd name="connsiteX40" fmla="*/ 19117 w 8801981"/>
              <a:gd name="connsiteY40" fmla="*/ 4044162 h 4858347"/>
              <a:gd name="connsiteX41" fmla="*/ 18558 w 8801981"/>
              <a:gd name="connsiteY41" fmla="*/ 4034390 h 4858347"/>
              <a:gd name="connsiteX42" fmla="*/ 18000 w 8801981"/>
              <a:gd name="connsiteY42" fmla="*/ 4024618 h 4858347"/>
              <a:gd name="connsiteX43" fmla="*/ 17721 w 8801981"/>
              <a:gd name="connsiteY43" fmla="*/ 4014566 h 4858347"/>
              <a:gd name="connsiteX44" fmla="*/ 17005 w 8801981"/>
              <a:gd name="connsiteY44" fmla="*/ 4014566 h 4858347"/>
              <a:gd name="connsiteX45" fmla="*/ 17005 w 8801981"/>
              <a:gd name="connsiteY4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5818 w 8801981"/>
              <a:gd name="connsiteY35" fmla="*/ 4091348 h 4858347"/>
              <a:gd name="connsiteX36" fmla="*/ 22467 w 8801981"/>
              <a:gd name="connsiteY36" fmla="*/ 4072641 h 4858347"/>
              <a:gd name="connsiteX37" fmla="*/ 21350 w 8801981"/>
              <a:gd name="connsiteY37" fmla="*/ 4063148 h 4858347"/>
              <a:gd name="connsiteX38" fmla="*/ 20233 w 8801981"/>
              <a:gd name="connsiteY38" fmla="*/ 4053655 h 4858347"/>
              <a:gd name="connsiteX39" fmla="*/ 19117 w 8801981"/>
              <a:gd name="connsiteY39" fmla="*/ 4044162 h 4858347"/>
              <a:gd name="connsiteX40" fmla="*/ 18558 w 8801981"/>
              <a:gd name="connsiteY40" fmla="*/ 4034390 h 4858347"/>
              <a:gd name="connsiteX41" fmla="*/ 18000 w 8801981"/>
              <a:gd name="connsiteY41" fmla="*/ 4024618 h 4858347"/>
              <a:gd name="connsiteX42" fmla="*/ 17721 w 8801981"/>
              <a:gd name="connsiteY42" fmla="*/ 4014566 h 4858347"/>
              <a:gd name="connsiteX43" fmla="*/ 17005 w 8801981"/>
              <a:gd name="connsiteY43" fmla="*/ 4014566 h 4858347"/>
              <a:gd name="connsiteX44" fmla="*/ 17005 w 8801981"/>
              <a:gd name="connsiteY4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5818 w 8801981"/>
              <a:gd name="connsiteY35" fmla="*/ 4091348 h 4858347"/>
              <a:gd name="connsiteX36" fmla="*/ 21350 w 8801981"/>
              <a:gd name="connsiteY36" fmla="*/ 4063148 h 4858347"/>
              <a:gd name="connsiteX37" fmla="*/ 20233 w 8801981"/>
              <a:gd name="connsiteY37" fmla="*/ 4053655 h 4858347"/>
              <a:gd name="connsiteX38" fmla="*/ 19117 w 8801981"/>
              <a:gd name="connsiteY38" fmla="*/ 4044162 h 4858347"/>
              <a:gd name="connsiteX39" fmla="*/ 18558 w 8801981"/>
              <a:gd name="connsiteY39" fmla="*/ 4034390 h 4858347"/>
              <a:gd name="connsiteX40" fmla="*/ 18000 w 8801981"/>
              <a:gd name="connsiteY40" fmla="*/ 4024618 h 4858347"/>
              <a:gd name="connsiteX41" fmla="*/ 17721 w 8801981"/>
              <a:gd name="connsiteY41" fmla="*/ 4014566 h 4858347"/>
              <a:gd name="connsiteX42" fmla="*/ 17005 w 8801981"/>
              <a:gd name="connsiteY42" fmla="*/ 4014566 h 4858347"/>
              <a:gd name="connsiteX43" fmla="*/ 17005 w 8801981"/>
              <a:gd name="connsiteY4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5818 w 8801981"/>
              <a:gd name="connsiteY35" fmla="*/ 4091348 h 4858347"/>
              <a:gd name="connsiteX36" fmla="*/ 21350 w 8801981"/>
              <a:gd name="connsiteY36" fmla="*/ 4063148 h 4858347"/>
              <a:gd name="connsiteX37" fmla="*/ 19117 w 8801981"/>
              <a:gd name="connsiteY37" fmla="*/ 4044162 h 4858347"/>
              <a:gd name="connsiteX38" fmla="*/ 18558 w 8801981"/>
              <a:gd name="connsiteY38" fmla="*/ 4034390 h 4858347"/>
              <a:gd name="connsiteX39" fmla="*/ 18000 w 8801981"/>
              <a:gd name="connsiteY39" fmla="*/ 4024618 h 4858347"/>
              <a:gd name="connsiteX40" fmla="*/ 17721 w 8801981"/>
              <a:gd name="connsiteY40" fmla="*/ 4014566 h 4858347"/>
              <a:gd name="connsiteX41" fmla="*/ 17005 w 8801981"/>
              <a:gd name="connsiteY41" fmla="*/ 4014566 h 4858347"/>
              <a:gd name="connsiteX42" fmla="*/ 17005 w 8801981"/>
              <a:gd name="connsiteY4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25818 w 8801981"/>
              <a:gd name="connsiteY35" fmla="*/ 4091348 h 4858347"/>
              <a:gd name="connsiteX36" fmla="*/ 19117 w 8801981"/>
              <a:gd name="connsiteY36" fmla="*/ 4044162 h 4858347"/>
              <a:gd name="connsiteX37" fmla="*/ 18558 w 8801981"/>
              <a:gd name="connsiteY37" fmla="*/ 4034390 h 4858347"/>
              <a:gd name="connsiteX38" fmla="*/ 18000 w 8801981"/>
              <a:gd name="connsiteY38" fmla="*/ 4024618 h 4858347"/>
              <a:gd name="connsiteX39" fmla="*/ 17721 w 8801981"/>
              <a:gd name="connsiteY39" fmla="*/ 4014566 h 4858347"/>
              <a:gd name="connsiteX40" fmla="*/ 17005 w 8801981"/>
              <a:gd name="connsiteY40" fmla="*/ 4014566 h 4858347"/>
              <a:gd name="connsiteX41" fmla="*/ 17005 w 8801981"/>
              <a:gd name="connsiteY4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9117 w 8801981"/>
              <a:gd name="connsiteY35" fmla="*/ 4044162 h 4858347"/>
              <a:gd name="connsiteX36" fmla="*/ 18558 w 8801981"/>
              <a:gd name="connsiteY36" fmla="*/ 4034390 h 4858347"/>
              <a:gd name="connsiteX37" fmla="*/ 18000 w 8801981"/>
              <a:gd name="connsiteY37" fmla="*/ 4024618 h 4858347"/>
              <a:gd name="connsiteX38" fmla="*/ 17721 w 8801981"/>
              <a:gd name="connsiteY38" fmla="*/ 4014566 h 4858347"/>
              <a:gd name="connsiteX39" fmla="*/ 17005 w 8801981"/>
              <a:gd name="connsiteY39" fmla="*/ 4014566 h 4858347"/>
              <a:gd name="connsiteX40" fmla="*/ 17005 w 8801981"/>
              <a:gd name="connsiteY4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9117 w 8801981"/>
              <a:gd name="connsiteY35" fmla="*/ 4044162 h 4858347"/>
              <a:gd name="connsiteX36" fmla="*/ 18000 w 8801981"/>
              <a:gd name="connsiteY36" fmla="*/ 4024618 h 4858347"/>
              <a:gd name="connsiteX37" fmla="*/ 17721 w 8801981"/>
              <a:gd name="connsiteY37" fmla="*/ 4014566 h 4858347"/>
              <a:gd name="connsiteX38" fmla="*/ 17005 w 8801981"/>
              <a:gd name="connsiteY38" fmla="*/ 4014566 h 4858347"/>
              <a:gd name="connsiteX39" fmla="*/ 17005 w 8801981"/>
              <a:gd name="connsiteY3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8000 w 8801981"/>
              <a:gd name="connsiteY35" fmla="*/ 4024618 h 4858347"/>
              <a:gd name="connsiteX36" fmla="*/ 17721 w 8801981"/>
              <a:gd name="connsiteY36" fmla="*/ 4014566 h 4858347"/>
              <a:gd name="connsiteX37" fmla="*/ 17005 w 8801981"/>
              <a:gd name="connsiteY37" fmla="*/ 4014566 h 4858347"/>
              <a:gd name="connsiteX38" fmla="*/ 17005 w 8801981"/>
              <a:gd name="connsiteY3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8000 w 8801981"/>
              <a:gd name="connsiteY35" fmla="*/ 4024618 h 4858347"/>
              <a:gd name="connsiteX36" fmla="*/ 17721 w 8801981"/>
              <a:gd name="connsiteY36" fmla="*/ 4014566 h 4858347"/>
              <a:gd name="connsiteX37" fmla="*/ 17005 w 8801981"/>
              <a:gd name="connsiteY3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8000 w 8801981"/>
              <a:gd name="connsiteY35" fmla="*/ 4024618 h 4858347"/>
              <a:gd name="connsiteX36" fmla="*/ 17005 w 8801981"/>
              <a:gd name="connsiteY3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33915 w 8801981"/>
              <a:gd name="connsiteY34" fmla="*/ 4127087 h 4858347"/>
              <a:gd name="connsiteX35" fmla="*/ 17005 w 8801981"/>
              <a:gd name="connsiteY3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36427 w 8801981"/>
              <a:gd name="connsiteY33" fmla="*/ 4136021 h 4858347"/>
              <a:gd name="connsiteX34" fmla="*/ 17005 w 8801981"/>
              <a:gd name="connsiteY3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53459 w 8801981"/>
              <a:gd name="connsiteY32" fmla="*/ 4185999 h 4858347"/>
              <a:gd name="connsiteX33" fmla="*/ 17005 w 8801981"/>
              <a:gd name="connsiteY3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60160 w 8801981"/>
              <a:gd name="connsiteY31" fmla="*/ 4201635 h 4858347"/>
              <a:gd name="connsiteX32" fmla="*/ 17005 w 8801981"/>
              <a:gd name="connsiteY3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63511 w 8801981"/>
              <a:gd name="connsiteY30" fmla="*/ 4209453 h 4858347"/>
              <a:gd name="connsiteX31" fmla="*/ 17005 w 8801981"/>
              <a:gd name="connsiteY3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73841 w 8801981"/>
              <a:gd name="connsiteY29" fmla="*/ 4231789 h 4858347"/>
              <a:gd name="connsiteX30" fmla="*/ 17005 w 8801981"/>
              <a:gd name="connsiteY3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85009 w 8801981"/>
              <a:gd name="connsiteY28" fmla="*/ 4252730 h 4858347"/>
              <a:gd name="connsiteX29" fmla="*/ 17005 w 8801981"/>
              <a:gd name="connsiteY2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07346 w 8801981"/>
              <a:gd name="connsiteY27" fmla="*/ 4290702 h 4858347"/>
              <a:gd name="connsiteX28" fmla="*/ 17005 w 8801981"/>
              <a:gd name="connsiteY2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14605 w 8801981"/>
              <a:gd name="connsiteY26" fmla="*/ 4302150 h 4858347"/>
              <a:gd name="connsiteX27" fmla="*/ 17005 w 8801981"/>
              <a:gd name="connsiteY2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543467 w 8801981"/>
              <a:gd name="connsiteY24" fmla="*/ 4737992 h 4858347"/>
              <a:gd name="connsiteX25" fmla="*/ 0 w 8801981"/>
              <a:gd name="connsiteY25" fmla="*/ 4858347 h 4858347"/>
              <a:gd name="connsiteX26" fmla="*/ 17005 w 8801981"/>
              <a:gd name="connsiteY2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554636 w 8801981"/>
              <a:gd name="connsiteY23" fmla="*/ 4745810 h 4858347"/>
              <a:gd name="connsiteX24" fmla="*/ 0 w 8801981"/>
              <a:gd name="connsiteY24" fmla="*/ 4858347 h 4858347"/>
              <a:gd name="connsiteX25" fmla="*/ 17005 w 8801981"/>
              <a:gd name="connsiteY2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559940 w 8801981"/>
              <a:gd name="connsiteY22" fmla="*/ 4749718 h 4858347"/>
              <a:gd name="connsiteX23" fmla="*/ 0 w 8801981"/>
              <a:gd name="connsiteY23" fmla="*/ 4858347 h 4858347"/>
              <a:gd name="connsiteX24" fmla="*/ 17005 w 8801981"/>
              <a:gd name="connsiteY2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565525 w 8801981"/>
              <a:gd name="connsiteY21" fmla="*/ 4753348 h 4858347"/>
              <a:gd name="connsiteX22" fmla="*/ 0 w 8801981"/>
              <a:gd name="connsiteY22" fmla="*/ 4858347 h 4858347"/>
              <a:gd name="connsiteX23" fmla="*/ 17005 w 8801981"/>
              <a:gd name="connsiteY2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576693 w 8801981"/>
              <a:gd name="connsiteY20" fmla="*/ 4760328 h 4858347"/>
              <a:gd name="connsiteX21" fmla="*/ 0 w 8801981"/>
              <a:gd name="connsiteY21" fmla="*/ 4858347 h 4858347"/>
              <a:gd name="connsiteX22" fmla="*/ 17005 w 8801981"/>
              <a:gd name="connsiteY2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587582 w 8801981"/>
              <a:gd name="connsiteY19" fmla="*/ 4767029 h 4858347"/>
              <a:gd name="connsiteX20" fmla="*/ 0 w 8801981"/>
              <a:gd name="connsiteY20" fmla="*/ 4858347 h 4858347"/>
              <a:gd name="connsiteX21" fmla="*/ 17005 w 8801981"/>
              <a:gd name="connsiteY2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598471 w 8801981"/>
              <a:gd name="connsiteY18" fmla="*/ 4773451 h 4858347"/>
              <a:gd name="connsiteX19" fmla="*/ 0 w 8801981"/>
              <a:gd name="connsiteY19" fmla="*/ 4858347 h 4858347"/>
              <a:gd name="connsiteX20" fmla="*/ 17005 w 8801981"/>
              <a:gd name="connsiteY2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609360 w 8801981"/>
              <a:gd name="connsiteY17" fmla="*/ 4779314 h 4858347"/>
              <a:gd name="connsiteX18" fmla="*/ 0 w 8801981"/>
              <a:gd name="connsiteY18" fmla="*/ 4858347 h 4858347"/>
              <a:gd name="connsiteX19" fmla="*/ 17005 w 8801981"/>
              <a:gd name="connsiteY1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615224 w 8801981"/>
              <a:gd name="connsiteY16" fmla="*/ 4782386 h 4858347"/>
              <a:gd name="connsiteX17" fmla="*/ 0 w 8801981"/>
              <a:gd name="connsiteY17" fmla="*/ 4858347 h 4858347"/>
              <a:gd name="connsiteX18" fmla="*/ 17005 w 8801981"/>
              <a:gd name="connsiteY1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620528 w 8801981"/>
              <a:gd name="connsiteY15" fmla="*/ 4785178 h 4858347"/>
              <a:gd name="connsiteX16" fmla="*/ 0 w 8801981"/>
              <a:gd name="connsiteY16" fmla="*/ 4858347 h 4858347"/>
              <a:gd name="connsiteX17" fmla="*/ 17005 w 8801981"/>
              <a:gd name="connsiteY1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631418 w 8801981"/>
              <a:gd name="connsiteY14" fmla="*/ 4790204 h 4858347"/>
              <a:gd name="connsiteX15" fmla="*/ 0 w 8801981"/>
              <a:gd name="connsiteY15" fmla="*/ 4858347 h 4858347"/>
              <a:gd name="connsiteX16" fmla="*/ 17005 w 8801981"/>
              <a:gd name="connsiteY1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636722 w 8801981"/>
              <a:gd name="connsiteY13" fmla="*/ 4792716 h 4858347"/>
              <a:gd name="connsiteX14" fmla="*/ 0 w 8801981"/>
              <a:gd name="connsiteY14" fmla="*/ 4858347 h 4858347"/>
              <a:gd name="connsiteX15" fmla="*/ 17005 w 8801981"/>
              <a:gd name="connsiteY1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642307 w 8801981"/>
              <a:gd name="connsiteY12" fmla="*/ 4795229 h 4858347"/>
              <a:gd name="connsiteX13" fmla="*/ 0 w 8801981"/>
              <a:gd name="connsiteY13" fmla="*/ 4858347 h 4858347"/>
              <a:gd name="connsiteX14" fmla="*/ 17005 w 8801981"/>
              <a:gd name="connsiteY14"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653196 w 8801981"/>
              <a:gd name="connsiteY11" fmla="*/ 4799697 h 4858347"/>
              <a:gd name="connsiteX12" fmla="*/ 0 w 8801981"/>
              <a:gd name="connsiteY12" fmla="*/ 4858347 h 4858347"/>
              <a:gd name="connsiteX13" fmla="*/ 17005 w 8801981"/>
              <a:gd name="connsiteY13"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663806 w 8801981"/>
              <a:gd name="connsiteY10" fmla="*/ 4804164 h 4858347"/>
              <a:gd name="connsiteX11" fmla="*/ 0 w 8801981"/>
              <a:gd name="connsiteY11" fmla="*/ 4858347 h 4858347"/>
              <a:gd name="connsiteX12" fmla="*/ 17005 w 8801981"/>
              <a:gd name="connsiteY12"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674415 w 8801981"/>
              <a:gd name="connsiteY9" fmla="*/ 4807794 h 4858347"/>
              <a:gd name="connsiteX10" fmla="*/ 0 w 8801981"/>
              <a:gd name="connsiteY10" fmla="*/ 4858347 h 4858347"/>
              <a:gd name="connsiteX11" fmla="*/ 17005 w 8801981"/>
              <a:gd name="connsiteY11"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685304 w 8801981"/>
              <a:gd name="connsiteY8" fmla="*/ 4811423 h 4858347"/>
              <a:gd name="connsiteX9" fmla="*/ 0 w 8801981"/>
              <a:gd name="connsiteY9" fmla="*/ 4858347 h 4858347"/>
              <a:gd name="connsiteX10" fmla="*/ 17005 w 8801981"/>
              <a:gd name="connsiteY10"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695914 w 8801981"/>
              <a:gd name="connsiteY7" fmla="*/ 4814774 h 4858347"/>
              <a:gd name="connsiteX8" fmla="*/ 0 w 8801981"/>
              <a:gd name="connsiteY8" fmla="*/ 4858347 h 4858347"/>
              <a:gd name="connsiteX9" fmla="*/ 17005 w 8801981"/>
              <a:gd name="connsiteY9"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706245 w 8801981"/>
              <a:gd name="connsiteY6" fmla="*/ 4817845 h 4858347"/>
              <a:gd name="connsiteX7" fmla="*/ 0 w 8801981"/>
              <a:gd name="connsiteY7" fmla="*/ 4858347 h 4858347"/>
              <a:gd name="connsiteX8" fmla="*/ 17005 w 8801981"/>
              <a:gd name="connsiteY8"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716855 w 8801981"/>
              <a:gd name="connsiteY5" fmla="*/ 4820358 h 4858347"/>
              <a:gd name="connsiteX6" fmla="*/ 0 w 8801981"/>
              <a:gd name="connsiteY6" fmla="*/ 4858347 h 4858347"/>
              <a:gd name="connsiteX7" fmla="*/ 17005 w 8801981"/>
              <a:gd name="connsiteY7"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727465 w 8801981"/>
              <a:gd name="connsiteY4" fmla="*/ 4822871 h 4858347"/>
              <a:gd name="connsiteX5" fmla="*/ 0 w 8801981"/>
              <a:gd name="connsiteY5" fmla="*/ 4858347 h 4858347"/>
              <a:gd name="connsiteX6" fmla="*/ 17005 w 8801981"/>
              <a:gd name="connsiteY6"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736268 w 8801981"/>
              <a:gd name="connsiteY3" fmla="*/ 4824536 h 4858347"/>
              <a:gd name="connsiteX4" fmla="*/ 0 w 8801981"/>
              <a:gd name="connsiteY4" fmla="*/ 4858347 h 4858347"/>
              <a:gd name="connsiteX5" fmla="*/ 17005 w 8801981"/>
              <a:gd name="connsiteY5" fmla="*/ 0 h 4858347"/>
              <a:gd name="connsiteX0" fmla="*/ 17005 w 8801981"/>
              <a:gd name="connsiteY0" fmla="*/ 0 h 4858347"/>
              <a:gd name="connsiteX1" fmla="*/ 8801981 w 8801981"/>
              <a:gd name="connsiteY1" fmla="*/ 0 h 4858347"/>
              <a:gd name="connsiteX2" fmla="*/ 8801981 w 8801981"/>
              <a:gd name="connsiteY2" fmla="*/ 4824536 h 4858347"/>
              <a:gd name="connsiteX3" fmla="*/ 0 w 8801981"/>
              <a:gd name="connsiteY3" fmla="*/ 4858347 h 4858347"/>
              <a:gd name="connsiteX4" fmla="*/ 17005 w 8801981"/>
              <a:gd name="connsiteY4" fmla="*/ 0 h 48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1981" h="4858347">
                <a:moveTo>
                  <a:pt x="17005" y="0"/>
                </a:moveTo>
                <a:lnTo>
                  <a:pt x="8801981" y="0"/>
                </a:lnTo>
                <a:lnTo>
                  <a:pt x="8801981" y="4824536"/>
                </a:lnTo>
                <a:lnTo>
                  <a:pt x="0" y="4858347"/>
                </a:lnTo>
                <a:cubicBezTo>
                  <a:pt x="5668" y="3238898"/>
                  <a:pt x="11337" y="1619449"/>
                  <a:pt x="17005" y="0"/>
                </a:cubicBezTo>
                <a:close/>
              </a:path>
            </a:pathLst>
          </a:custGeom>
        </p:spPr>
        <p:txBody>
          <a:bodyPr/>
          <a:lstStyle>
            <a:lvl1pPr marL="0" indent="0">
              <a:buNone/>
              <a:defRPr/>
            </a:lvl1pPr>
          </a:lstStyle>
          <a:p>
            <a:r>
              <a:rPr lang="fi-FI" smtClean="0"/>
              <a:t>Lisää kaavio napsauttamalla kuvaketta</a:t>
            </a:r>
            <a:endParaRPr lang="fi-FI" dirty="0"/>
          </a:p>
        </p:txBody>
      </p:sp>
    </p:spTree>
    <p:extLst>
      <p:ext uri="{BB962C8B-B14F-4D97-AF65-F5344CB8AC3E}">
        <p14:creationId xmlns:p14="http://schemas.microsoft.com/office/powerpoint/2010/main" val="37050221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163"/>
            <a:ext cx="6858000" cy="1790700"/>
          </a:xfrm>
        </p:spPr>
        <p:txBody>
          <a:bodyPr anchor="b"/>
          <a:lstStyle>
            <a:lvl1pPr algn="ctr">
              <a:defRPr sz="4200"/>
            </a:lvl1pPr>
          </a:lstStyle>
          <a:p>
            <a:r>
              <a:rPr lang="fi-FI" smtClean="0"/>
              <a:t>Muokkaa perustyyl. napsautt.</a:t>
            </a:r>
            <a:endParaRPr lang="en-US" dirty="0"/>
          </a:p>
        </p:txBody>
      </p:sp>
      <p:sp>
        <p:nvSpPr>
          <p:cNvPr id="3" name="Subtitle 2"/>
          <p:cNvSpPr>
            <a:spLocks noGrp="1"/>
          </p:cNvSpPr>
          <p:nvPr>
            <p:ph type="subTitle" idx="1"/>
          </p:nvPr>
        </p:nvSpPr>
        <p:spPr>
          <a:xfrm>
            <a:off x="1143000" y="2018863"/>
            <a:ext cx="6858000" cy="1241822"/>
          </a:xfrm>
        </p:spPr>
        <p:txBody>
          <a:bodyPr/>
          <a:lstStyle>
            <a:lvl1pPr marL="0" indent="0" algn="ctr">
              <a:lnSpc>
                <a:spcPts val="1800"/>
              </a:lnSpc>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pic>
        <p:nvPicPr>
          <p:cNvPr id="9" name="Picture 8" descr="A picture containing thing, object, clock, indoor&#10;&#10;Description generated with very high confidence"/>
          <p:cNvPicPr>
            <a:picLocks noChangeAspect="1"/>
          </p:cNvPicPr>
          <p:nvPr/>
        </p:nvPicPr>
        <p:blipFill>
          <a:blip r:embed="rId2">
            <a:extLst>
              <a:ext uri="{28A0092B-C50C-407E-A947-70E740481C1C}">
                <a14:useLocalDpi xmlns:a14="http://schemas.microsoft.com/office/drawing/2010/main"/>
              </a:ext>
            </a:extLst>
          </a:blip>
          <a:stretch>
            <a:fillRect/>
          </a:stretch>
        </p:blipFill>
        <p:spPr bwMode="black">
          <a:xfrm>
            <a:off x="3564804" y="3543203"/>
            <a:ext cx="2038455" cy="425472"/>
          </a:xfrm>
          <a:prstGeom prst="rect">
            <a:avLst/>
          </a:prstGeom>
        </p:spPr>
      </p:pic>
      <p:sp>
        <p:nvSpPr>
          <p:cNvPr id="10" name="Text Placeholder 14"/>
          <p:cNvSpPr>
            <a:spLocks noGrp="1"/>
          </p:cNvSpPr>
          <p:nvPr>
            <p:ph type="body" sz="quarter" idx="11"/>
          </p:nvPr>
        </p:nvSpPr>
        <p:spPr>
          <a:xfrm>
            <a:off x="2325024" y="4048198"/>
            <a:ext cx="4508917" cy="360000"/>
          </a:xfrm>
        </p:spPr>
        <p:txBody>
          <a:bodyPr anchor="t"/>
          <a:lstStyle>
            <a:lvl1pPr marL="0" indent="0" algn="ctr">
              <a:buNone/>
              <a:defRPr sz="1100" b="0" i="0" cap="all" baseline="0">
                <a:latin typeface="+mj-lt"/>
              </a:defRPr>
            </a:lvl1pPr>
            <a:lvl2pPr marL="342900" indent="0">
              <a:buNone/>
              <a:defRPr sz="800">
                <a:latin typeface="+mj-lt"/>
              </a:defRPr>
            </a:lvl2pPr>
            <a:lvl3pPr marL="685800" indent="0">
              <a:buNone/>
              <a:defRPr sz="800">
                <a:latin typeface="+mj-lt"/>
              </a:defRPr>
            </a:lvl3pPr>
            <a:lvl4pPr marL="1028700" indent="0">
              <a:buNone/>
              <a:defRPr sz="800">
                <a:latin typeface="+mj-lt"/>
              </a:defRPr>
            </a:lvl4pPr>
            <a:lvl5pPr marL="1371600" indent="0">
              <a:buNone/>
              <a:defRPr sz="800">
                <a:latin typeface="+mj-lt"/>
              </a:defRPr>
            </a:lvl5pPr>
          </a:lstStyle>
          <a:p>
            <a:pPr lvl="0"/>
            <a:r>
              <a:rPr lang="fi-FI" smtClean="0"/>
              <a:t>Muokkaa tekstin perustyylejä</a:t>
            </a:r>
          </a:p>
        </p:txBody>
      </p:sp>
    </p:spTree>
    <p:extLst>
      <p:ext uri="{BB962C8B-B14F-4D97-AF65-F5344CB8AC3E}">
        <p14:creationId xmlns:p14="http://schemas.microsoft.com/office/powerpoint/2010/main" val="958428816"/>
      </p:ext>
    </p:extLst>
  </p:cSld>
  <p:clrMapOvr>
    <a:masterClrMapping/>
  </p:clrMapOvr>
  <p:hf hdr="0" ftr="0" dt="0"/>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hasCustomPrompt="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EAE056-6012-C04F-A939-BA61A3A4F5E2}" type="datetime1">
              <a:rPr lang="fi-FI" smtClean="0"/>
              <a:t>28.3.2019</a:t>
            </a:fld>
            <a:endParaRPr lang="fi-FI"/>
          </a:p>
        </p:txBody>
      </p:sp>
      <p:sp>
        <p:nvSpPr>
          <p:cNvPr id="5" name="Footer Placeholder 4"/>
          <p:cNvSpPr>
            <a:spLocks noGrp="1"/>
          </p:cNvSpPr>
          <p:nvPr>
            <p:ph type="ftr" sz="quarter" idx="11"/>
          </p:nvPr>
        </p:nvSpPr>
        <p:spPr/>
        <p:txBody>
          <a:bodyPr/>
          <a:lstStyle/>
          <a:p>
            <a:r>
              <a:rPr lang="fi-FI"/>
              <a:t>Etunimi Sukunimi</a:t>
            </a:r>
          </a:p>
        </p:txBody>
      </p:sp>
      <p:sp>
        <p:nvSpPr>
          <p:cNvPr id="6" name="Slide Number Placeholder 5"/>
          <p:cNvSpPr>
            <a:spLocks noGrp="1"/>
          </p:cNvSpPr>
          <p:nvPr>
            <p:ph type="sldNum" sz="quarter" idx="12"/>
          </p:nvPr>
        </p:nvSpPr>
        <p:spPr/>
        <p:txBody>
          <a:bodyPr/>
          <a:lstStyle/>
          <a:p>
            <a:fld id="{629A8EAC-8D09-4E2A-8E44-201C14B39164}" type="slidenum">
              <a:rPr lang="fi-FI" smtClean="0"/>
              <a:t>‹#›</a:t>
            </a:fld>
            <a:endParaRPr lang="fi-FI"/>
          </a:p>
        </p:txBody>
      </p:sp>
    </p:spTree>
    <p:extLst>
      <p:ext uri="{BB962C8B-B14F-4D97-AF65-F5344CB8AC3E}">
        <p14:creationId xmlns:p14="http://schemas.microsoft.com/office/powerpoint/2010/main" val="11517978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
            <a:ext cx="9216000" cy="5184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763383"/>
            <a:ext cx="9216000" cy="3253248"/>
          </a:xfrm>
          <a:prstGeom prst="rect">
            <a:avLst/>
          </a:prstGeom>
        </p:spPr>
      </p:pic>
      <p:sp>
        <p:nvSpPr>
          <p:cNvPr id="2" name="Otsikko 1"/>
          <p:cNvSpPr>
            <a:spLocks noGrp="1"/>
          </p:cNvSpPr>
          <p:nvPr>
            <p:ph type="ctrTitle"/>
          </p:nvPr>
        </p:nvSpPr>
        <p:spPr>
          <a:xfrm>
            <a:off x="1158240" y="967502"/>
            <a:ext cx="6832800" cy="1790700"/>
          </a:xfrm>
          <a:noFill/>
        </p:spPr>
        <p:txBody>
          <a:bodyPr anchor="ctr">
            <a:noAutofit/>
          </a:bodyPr>
          <a:lstStyle>
            <a:lvl1pPr algn="ctr">
              <a:defRPr sz="2400">
                <a:solidFill>
                  <a:schemeClr val="bg1"/>
                </a:solidFill>
              </a:defRPr>
            </a:lvl1pPr>
          </a:lstStyle>
          <a:p>
            <a:r>
              <a:rPr lang="fi-FI" smtClean="0"/>
              <a:t>Muokkaa perustyyl. napsautt.</a:t>
            </a:r>
            <a:endParaRPr lang="fi-FI" dirty="0"/>
          </a:p>
        </p:txBody>
      </p:sp>
      <p:sp>
        <p:nvSpPr>
          <p:cNvPr id="3" name="Alaotsikko 2"/>
          <p:cNvSpPr>
            <a:spLocks noGrp="1"/>
          </p:cNvSpPr>
          <p:nvPr>
            <p:ph type="subTitle" idx="1" hasCustomPrompt="1"/>
          </p:nvPr>
        </p:nvSpPr>
        <p:spPr>
          <a:xfrm>
            <a:off x="1143000" y="2857500"/>
            <a:ext cx="6832800" cy="960120"/>
          </a:xfrm>
          <a:noFill/>
        </p:spPr>
        <p:txBody>
          <a:bodyPr anchor="ctr">
            <a:noAutofit/>
          </a:bodyPr>
          <a:lstStyle>
            <a:lvl1pPr marL="0" indent="0" algn="ctr">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i-FI" dirty="0"/>
              <a:t>Etunimi Sukunimi</a:t>
            </a:r>
          </a:p>
        </p:txBody>
      </p:sp>
      <p:pic>
        <p:nvPicPr>
          <p:cNvPr id="9" name="Kuva 7" descr="logo kalvolle.png"/>
          <p:cNvPicPr>
            <a:picLocks noChangeAspect="1"/>
          </p:cNvPicPr>
          <p:nvPr userDrawn="1"/>
        </p:nvPicPr>
        <p:blipFill>
          <a:blip r:embed="rId4"/>
          <a:srcRect/>
          <a:stretch>
            <a:fillRect/>
          </a:stretch>
        </p:blipFill>
        <p:spPr bwMode="auto">
          <a:xfrm>
            <a:off x="2923551" y="4293001"/>
            <a:ext cx="3184642" cy="381002"/>
          </a:xfrm>
          <a:prstGeom prst="rect">
            <a:avLst/>
          </a:prstGeom>
          <a:noFill/>
          <a:ln w="9525">
            <a:noFill/>
            <a:miter lim="800000"/>
            <a:headEnd/>
            <a:tailEnd/>
          </a:ln>
        </p:spPr>
      </p:pic>
    </p:spTree>
    <p:extLst>
      <p:ext uri="{BB962C8B-B14F-4D97-AF65-F5344CB8AC3E}">
        <p14:creationId xmlns:p14="http://schemas.microsoft.com/office/powerpoint/2010/main" val="28932897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Rectangle 4"/>
          <p:cNvSpPr/>
          <p:nvPr userDrawn="1"/>
        </p:nvSpPr>
        <p:spPr>
          <a:xfrm>
            <a:off x="0" y="4806466"/>
            <a:ext cx="9144000" cy="341704"/>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1"/>
              </a:solidFill>
            </a:endParaRPr>
          </a:p>
        </p:txBody>
      </p:sp>
      <p:sp>
        <p:nvSpPr>
          <p:cNvPr id="14" name="Dian numeron paikkamerkki 5"/>
          <p:cNvSpPr>
            <a:spLocks noGrp="1"/>
          </p:cNvSpPr>
          <p:nvPr>
            <p:ph type="sldNum" sz="quarter" idx="4"/>
          </p:nvPr>
        </p:nvSpPr>
        <p:spPr>
          <a:xfrm>
            <a:off x="7969433" y="4840395"/>
            <a:ext cx="1080000" cy="273844"/>
          </a:xfrm>
          <a:prstGeom prst="rect">
            <a:avLst/>
          </a:prstGeom>
        </p:spPr>
        <p:txBody>
          <a:bodyPr vert="horz" lIns="91440" tIns="45720" rIns="91440" bIns="45720" rtlCol="0" anchor="ctr"/>
          <a:lstStyle>
            <a:lvl1pPr algn="l">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50" y="4868100"/>
            <a:ext cx="292633" cy="214903"/>
          </a:xfrm>
          <a:prstGeom prst="rect">
            <a:avLst/>
          </a:prstGeom>
        </p:spPr>
      </p:pic>
      <p:sp>
        <p:nvSpPr>
          <p:cNvPr id="17" name="Alatunnisteen paikkamerkki 8"/>
          <p:cNvSpPr>
            <a:spLocks noGrp="1"/>
          </p:cNvSpPr>
          <p:nvPr>
            <p:ph type="ftr" sz="quarter" idx="3"/>
          </p:nvPr>
        </p:nvSpPr>
        <p:spPr>
          <a:xfrm>
            <a:off x="609586" y="4836231"/>
            <a:ext cx="5021193" cy="273844"/>
          </a:xfrm>
          <a:prstGeom prst="rect">
            <a:avLst/>
          </a:prstGeom>
        </p:spPr>
        <p:txBody>
          <a:bodyPr vert="horz" lIns="91440" tIns="45720" rIns="91440" bIns="45720" rtlCol="0" anchor="ctr"/>
          <a:lstStyle>
            <a:lvl1pPr algn="l">
              <a:defRPr sz="1050">
                <a:solidFill>
                  <a:schemeClr val="bg1"/>
                </a:solidFill>
              </a:defRPr>
            </a:lvl1pPr>
          </a:lstStyle>
          <a:p>
            <a:r>
              <a:rPr lang="fi-FI" smtClean="0"/>
              <a:t>ELÄKETURVAKESKUS</a:t>
            </a:r>
            <a:endParaRPr lang="fi-FI" sz="975" dirty="0"/>
          </a:p>
        </p:txBody>
      </p:sp>
    </p:spTree>
    <p:extLst>
      <p:ext uri="{BB962C8B-B14F-4D97-AF65-F5344CB8AC3E}">
        <p14:creationId xmlns:p14="http://schemas.microsoft.com/office/powerpoint/2010/main" val="1706138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967502"/>
            <a:ext cx="7189200" cy="1790700"/>
          </a:xfrm>
          <a:noFill/>
        </p:spPr>
        <p:txBody>
          <a:bodyPr anchor="ctr">
            <a:noAutofit/>
          </a:bodyPr>
          <a:lstStyle>
            <a:lvl1pPr algn="ctr">
              <a:defRPr sz="2400">
                <a:solidFill>
                  <a:schemeClr val="bg1"/>
                </a:solidFill>
              </a:defRPr>
            </a:lvl1pPr>
          </a:lstStyle>
          <a:p>
            <a:r>
              <a:rPr lang="fi-FI" dirty="0"/>
              <a:t>Väliotsikko</a:t>
            </a:r>
          </a:p>
        </p:txBody>
      </p:sp>
    </p:spTree>
    <p:extLst>
      <p:ext uri="{BB962C8B-B14F-4D97-AF65-F5344CB8AC3E}">
        <p14:creationId xmlns:p14="http://schemas.microsoft.com/office/powerpoint/2010/main" val="382090782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5184000"/>
          </a:xfrm>
          <a:prstGeom prst="rect">
            <a:avLst/>
          </a:prstGeom>
          <a:ln>
            <a:noFill/>
          </a:ln>
        </p:spPr>
      </p:pic>
      <p:pic>
        <p:nvPicPr>
          <p:cNvPr id="8" name="Kuva 7"/>
          <p:cNvPicPr>
            <a:picLocks noChangeAspect="1"/>
          </p:cNvPicPr>
          <p:nvPr userDrawn="1"/>
        </p:nvPicPr>
        <p:blipFill>
          <a:blip r:embed="rId3"/>
          <a:stretch>
            <a:fillRect/>
          </a:stretch>
        </p:blipFill>
        <p:spPr>
          <a:xfrm>
            <a:off x="-398" y="764099"/>
            <a:ext cx="9216000" cy="3253248"/>
          </a:xfrm>
          <a:prstGeom prst="rect">
            <a:avLst/>
          </a:prstGeom>
        </p:spPr>
      </p:pic>
      <p:pic>
        <p:nvPicPr>
          <p:cNvPr id="4" name="Kuva 3"/>
          <p:cNvPicPr>
            <a:picLocks noChangeAspect="1"/>
          </p:cNvPicPr>
          <p:nvPr userDrawn="1"/>
        </p:nvPicPr>
        <p:blipFill>
          <a:blip r:embed="rId4"/>
          <a:stretch>
            <a:fillRect/>
          </a:stretch>
        </p:blipFill>
        <p:spPr>
          <a:xfrm>
            <a:off x="8705250" y="4868100"/>
            <a:ext cx="292633" cy="214903"/>
          </a:xfrm>
          <a:prstGeom prst="rect">
            <a:avLst/>
          </a:prstGeom>
        </p:spPr>
      </p:pic>
      <p:sp>
        <p:nvSpPr>
          <p:cNvPr id="6" name="Otsikko 1"/>
          <p:cNvSpPr>
            <a:spLocks noGrp="1"/>
          </p:cNvSpPr>
          <p:nvPr>
            <p:ph type="ctrTitle" hasCustomPrompt="1"/>
          </p:nvPr>
        </p:nvSpPr>
        <p:spPr>
          <a:xfrm>
            <a:off x="965728" y="967502"/>
            <a:ext cx="7189200" cy="1790700"/>
          </a:xfrm>
          <a:noFill/>
        </p:spPr>
        <p:txBody>
          <a:bodyPr anchor="ctr">
            <a:noAutofit/>
          </a:bodyPr>
          <a:lstStyle>
            <a:lvl1pPr algn="ctr">
              <a:defRPr sz="2400">
                <a:solidFill>
                  <a:schemeClr val="bg1"/>
                </a:solidFill>
              </a:defRPr>
            </a:lvl1pPr>
          </a:lstStyle>
          <a:p>
            <a:r>
              <a:rPr lang="fi-FI" dirty="0"/>
              <a:t>Väliotsikko</a:t>
            </a:r>
          </a:p>
        </p:txBody>
      </p:sp>
    </p:spTree>
    <p:extLst>
      <p:ext uri="{BB962C8B-B14F-4D97-AF65-F5344CB8AC3E}">
        <p14:creationId xmlns:p14="http://schemas.microsoft.com/office/powerpoint/2010/main" val="1809533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628650" y="1223100"/>
            <a:ext cx="3886200" cy="326350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29150" y="1223100"/>
            <a:ext cx="3886200" cy="326350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4" name="Rectangle 4"/>
          <p:cNvSpPr/>
          <p:nvPr userDrawn="1"/>
        </p:nvSpPr>
        <p:spPr>
          <a:xfrm>
            <a:off x="0" y="4806466"/>
            <a:ext cx="9144000" cy="341704"/>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1"/>
              </a:solidFill>
            </a:endParaRPr>
          </a:p>
        </p:txBody>
      </p:sp>
      <p:sp>
        <p:nvSpPr>
          <p:cNvPr id="15" name="Dian numeron paikkamerkki 5"/>
          <p:cNvSpPr>
            <a:spLocks noGrp="1"/>
          </p:cNvSpPr>
          <p:nvPr>
            <p:ph type="sldNum" sz="quarter" idx="4"/>
          </p:nvPr>
        </p:nvSpPr>
        <p:spPr>
          <a:xfrm>
            <a:off x="7423183" y="4840395"/>
            <a:ext cx="1080000" cy="273844"/>
          </a:xfrm>
          <a:prstGeom prst="rect">
            <a:avLst/>
          </a:prstGeom>
        </p:spPr>
        <p:txBody>
          <a:bodyPr vert="horz" lIns="91440" tIns="45720" rIns="91440" bIns="45720" rtlCol="0" anchor="ctr"/>
          <a:lstStyle>
            <a:lvl1pPr algn="l">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50" y="4868100"/>
            <a:ext cx="292633" cy="214903"/>
          </a:xfrm>
          <a:prstGeom prst="rect">
            <a:avLst/>
          </a:prstGeom>
        </p:spPr>
      </p:pic>
      <p:sp>
        <p:nvSpPr>
          <p:cNvPr id="18" name="Alatunnisteen paikkamerkki 8"/>
          <p:cNvSpPr>
            <a:spLocks noGrp="1"/>
          </p:cNvSpPr>
          <p:nvPr>
            <p:ph type="ftr" sz="quarter" idx="3"/>
          </p:nvPr>
        </p:nvSpPr>
        <p:spPr>
          <a:xfrm>
            <a:off x="609586" y="4836231"/>
            <a:ext cx="5021193" cy="273844"/>
          </a:xfrm>
          <a:prstGeom prst="rect">
            <a:avLst/>
          </a:prstGeom>
        </p:spPr>
        <p:txBody>
          <a:bodyPr vert="horz" lIns="91440" tIns="45720" rIns="91440" bIns="45720" rtlCol="0" anchor="ctr"/>
          <a:lstStyle>
            <a:lvl1pPr algn="l">
              <a:defRPr sz="1050">
                <a:solidFill>
                  <a:schemeClr val="bg1"/>
                </a:solidFill>
              </a:defRPr>
            </a:lvl1pPr>
          </a:lstStyle>
          <a:p>
            <a:r>
              <a:rPr lang="fi-FI" smtClean="0"/>
              <a:t>ELÄKETURVAKESKUS</a:t>
            </a:r>
            <a:endParaRPr lang="fi-FI" sz="975" dirty="0"/>
          </a:p>
        </p:txBody>
      </p:sp>
    </p:spTree>
    <p:extLst>
      <p:ext uri="{BB962C8B-B14F-4D97-AF65-F5344CB8AC3E}">
        <p14:creationId xmlns:p14="http://schemas.microsoft.com/office/powerpoint/2010/main" val="3203043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13" name="Rectangle 4"/>
          <p:cNvSpPr/>
          <p:nvPr userDrawn="1"/>
        </p:nvSpPr>
        <p:spPr>
          <a:xfrm>
            <a:off x="0" y="4806466"/>
            <a:ext cx="9144000" cy="341704"/>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1"/>
              </a:solidFill>
            </a:endParaRPr>
          </a:p>
        </p:txBody>
      </p:sp>
      <p:sp>
        <p:nvSpPr>
          <p:cNvPr id="14" name="Dian numeron paikkamerkki 5"/>
          <p:cNvSpPr>
            <a:spLocks noGrp="1"/>
          </p:cNvSpPr>
          <p:nvPr>
            <p:ph type="sldNum" sz="quarter" idx="4"/>
          </p:nvPr>
        </p:nvSpPr>
        <p:spPr>
          <a:xfrm>
            <a:off x="7423183" y="4840395"/>
            <a:ext cx="1080000" cy="273844"/>
          </a:xfrm>
          <a:prstGeom prst="rect">
            <a:avLst/>
          </a:prstGeom>
        </p:spPr>
        <p:txBody>
          <a:bodyPr vert="horz" lIns="91440" tIns="45720" rIns="91440" bIns="45720" rtlCol="0" anchor="ctr"/>
          <a:lstStyle>
            <a:lvl1pPr algn="l">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50" y="4868100"/>
            <a:ext cx="292633" cy="214903"/>
          </a:xfrm>
          <a:prstGeom prst="rect">
            <a:avLst/>
          </a:prstGeom>
        </p:spPr>
      </p:pic>
      <p:sp>
        <p:nvSpPr>
          <p:cNvPr id="17" name="Alatunnisteen paikkamerkki 8"/>
          <p:cNvSpPr>
            <a:spLocks noGrp="1"/>
          </p:cNvSpPr>
          <p:nvPr>
            <p:ph type="ftr" sz="quarter" idx="3"/>
          </p:nvPr>
        </p:nvSpPr>
        <p:spPr>
          <a:xfrm>
            <a:off x="609586" y="4836231"/>
            <a:ext cx="5021193" cy="273844"/>
          </a:xfrm>
          <a:prstGeom prst="rect">
            <a:avLst/>
          </a:prstGeom>
        </p:spPr>
        <p:txBody>
          <a:bodyPr vert="horz" lIns="91440" tIns="45720" rIns="91440" bIns="45720" rtlCol="0" anchor="ctr"/>
          <a:lstStyle>
            <a:lvl1pPr algn="l">
              <a:defRPr sz="1050">
                <a:solidFill>
                  <a:schemeClr val="bg1"/>
                </a:solidFill>
              </a:defRPr>
            </a:lvl1pPr>
          </a:lstStyle>
          <a:p>
            <a:r>
              <a:rPr lang="fi-FI" smtClean="0"/>
              <a:t>ELÄKETURVAKESKUS</a:t>
            </a:r>
            <a:endParaRPr lang="fi-FI" sz="975" dirty="0"/>
          </a:p>
        </p:txBody>
      </p:sp>
    </p:spTree>
    <p:extLst>
      <p:ext uri="{BB962C8B-B14F-4D97-AF65-F5344CB8AC3E}">
        <p14:creationId xmlns:p14="http://schemas.microsoft.com/office/powerpoint/2010/main" val="702226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4806466"/>
            <a:ext cx="9144000" cy="341704"/>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1"/>
              </a:solidFill>
            </a:endParaRPr>
          </a:p>
        </p:txBody>
      </p:sp>
      <p:sp>
        <p:nvSpPr>
          <p:cNvPr id="12" name="Dian numeron paikkamerkki 5"/>
          <p:cNvSpPr>
            <a:spLocks noGrp="1"/>
          </p:cNvSpPr>
          <p:nvPr>
            <p:ph type="sldNum" sz="quarter" idx="4"/>
          </p:nvPr>
        </p:nvSpPr>
        <p:spPr>
          <a:xfrm>
            <a:off x="7423183" y="4840395"/>
            <a:ext cx="1080000" cy="273844"/>
          </a:xfrm>
          <a:prstGeom prst="rect">
            <a:avLst/>
          </a:prstGeom>
        </p:spPr>
        <p:txBody>
          <a:bodyPr vert="horz" lIns="91440" tIns="45720" rIns="91440" bIns="45720" rtlCol="0" anchor="ctr"/>
          <a:lstStyle>
            <a:lvl1pPr algn="l">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50" y="4868100"/>
            <a:ext cx="292633" cy="214903"/>
          </a:xfrm>
          <a:prstGeom prst="rect">
            <a:avLst/>
          </a:prstGeom>
        </p:spPr>
      </p:pic>
      <p:sp>
        <p:nvSpPr>
          <p:cNvPr id="15" name="Alatunnisteen paikkamerkki 8"/>
          <p:cNvSpPr>
            <a:spLocks noGrp="1"/>
          </p:cNvSpPr>
          <p:nvPr>
            <p:ph type="ftr" sz="quarter" idx="3"/>
          </p:nvPr>
        </p:nvSpPr>
        <p:spPr>
          <a:xfrm>
            <a:off x="609586" y="4836231"/>
            <a:ext cx="5021193" cy="273844"/>
          </a:xfrm>
          <a:prstGeom prst="rect">
            <a:avLst/>
          </a:prstGeom>
        </p:spPr>
        <p:txBody>
          <a:bodyPr vert="horz" lIns="91440" tIns="45720" rIns="91440" bIns="45720" rtlCol="0" anchor="ctr"/>
          <a:lstStyle>
            <a:lvl1pPr algn="l">
              <a:defRPr sz="1050">
                <a:solidFill>
                  <a:schemeClr val="bg1"/>
                </a:solidFill>
              </a:defRPr>
            </a:lvl1pPr>
          </a:lstStyle>
          <a:p>
            <a:r>
              <a:rPr lang="fi-FI" smtClean="0"/>
              <a:t>ELÄKETURVAKESKUS</a:t>
            </a:r>
            <a:endParaRPr lang="fi-FI" sz="975" dirty="0"/>
          </a:p>
        </p:txBody>
      </p:sp>
    </p:spTree>
    <p:extLst>
      <p:ext uri="{BB962C8B-B14F-4D97-AF65-F5344CB8AC3E}">
        <p14:creationId xmlns:p14="http://schemas.microsoft.com/office/powerpoint/2010/main" val="9618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bg>
      <p:bgPr>
        <a:solidFill>
          <a:schemeClr val="accent1"/>
        </a:solidFill>
        <a:effectLst/>
      </p:bgPr>
    </p:bg>
    <p:spTree>
      <p:nvGrpSpPr>
        <p:cNvPr id="1" name=""/>
        <p:cNvGrpSpPr/>
        <p:nvPr/>
      </p:nvGrpSpPr>
      <p:grpSpPr>
        <a:xfrm>
          <a:off x="0" y="0"/>
          <a:ext cx="0" cy="0"/>
          <a:chOff x="0" y="0"/>
          <a:chExt cx="0" cy="0"/>
        </a:xfrm>
      </p:grpSpPr>
      <p:sp>
        <p:nvSpPr>
          <p:cNvPr id="7" name="Freeform: Shape 6"/>
          <p:cNvSpPr/>
          <p:nvPr/>
        </p:nvSpPr>
        <p:spPr bwMode="hidden">
          <a:xfrm>
            <a:off x="450587" y="444264"/>
            <a:ext cx="8262000" cy="4284000"/>
          </a:xfrm>
          <a:custGeom>
            <a:avLst/>
            <a:gdLst>
              <a:gd name="connsiteX0" fmla="*/ 66039 w 8262000"/>
              <a:gd name="connsiteY0" fmla="*/ 76200 h 4284000"/>
              <a:gd name="connsiteX1" fmla="*/ 66039 w 8262000"/>
              <a:gd name="connsiteY1" fmla="*/ 3118200 h 4284000"/>
              <a:gd name="connsiteX2" fmla="*/ 8184039 w 8262000"/>
              <a:gd name="connsiteY2" fmla="*/ 3118200 h 4284000"/>
              <a:gd name="connsiteX3" fmla="*/ 8184039 w 8262000"/>
              <a:gd name="connsiteY3" fmla="*/ 76200 h 4284000"/>
              <a:gd name="connsiteX4" fmla="*/ 0 w 8262000"/>
              <a:gd name="connsiteY4" fmla="*/ 0 h 4284000"/>
              <a:gd name="connsiteX5" fmla="*/ 8262000 w 8262000"/>
              <a:gd name="connsiteY5" fmla="*/ 0 h 4284000"/>
              <a:gd name="connsiteX6" fmla="*/ 8262000 w 8262000"/>
              <a:gd name="connsiteY6" fmla="*/ 4284000 h 4284000"/>
              <a:gd name="connsiteX7" fmla="*/ 0 w 8262000"/>
              <a:gd name="connsiteY7" fmla="*/ 4284000 h 42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4000">
                <a:moveTo>
                  <a:pt x="66039" y="76200"/>
                </a:moveTo>
                <a:lnTo>
                  <a:pt x="66039" y="3118200"/>
                </a:lnTo>
                <a:lnTo>
                  <a:pt x="8184039" y="3118200"/>
                </a:lnTo>
                <a:lnTo>
                  <a:pt x="8184039" y="76200"/>
                </a:lnTo>
                <a:close/>
                <a:moveTo>
                  <a:pt x="0" y="0"/>
                </a:moveTo>
                <a:lnTo>
                  <a:pt x="8262000" y="0"/>
                </a:lnTo>
                <a:lnTo>
                  <a:pt x="8262000" y="4284000"/>
                </a:lnTo>
                <a:lnTo>
                  <a:pt x="0" y="428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Picture 7" descr="A picture containing thing, object&#10;&#10;Description generated with high confidence"/>
          <p:cNvPicPr>
            <a:picLocks noChangeAspect="1"/>
          </p:cNvPicPr>
          <p:nvPr/>
        </p:nvPicPr>
        <p:blipFill>
          <a:blip r:embed="rId2">
            <a:extLst>
              <a:ext uri="{28A0092B-C50C-407E-A947-70E740481C1C}">
                <a14:useLocalDpi xmlns:a14="http://schemas.microsoft.com/office/drawing/2010/main"/>
              </a:ext>
            </a:extLst>
          </a:blip>
          <a:stretch>
            <a:fillRect/>
          </a:stretch>
        </p:blipFill>
        <p:spPr bwMode="black">
          <a:xfrm>
            <a:off x="7236000" y="4248000"/>
            <a:ext cx="1276416" cy="273064"/>
          </a:xfrm>
          <a:prstGeom prst="rect">
            <a:avLst/>
          </a:prstGeom>
        </p:spPr>
      </p:pic>
      <p:sp>
        <p:nvSpPr>
          <p:cNvPr id="2" name="Title 1"/>
          <p:cNvSpPr>
            <a:spLocks noGrp="1"/>
          </p:cNvSpPr>
          <p:nvPr>
            <p:ph type="title"/>
          </p:nvPr>
        </p:nvSpPr>
        <p:spPr>
          <a:xfrm>
            <a:off x="576000" y="3834000"/>
            <a:ext cx="6300000" cy="792000"/>
          </a:xfrm>
        </p:spPr>
        <p:txBody>
          <a:bodyPr anchor="b" anchorCtr="0"/>
          <a:lstStyle>
            <a:lvl1pPr>
              <a:lnSpc>
                <a:spcPts val="2400"/>
              </a:lnSpc>
              <a:defRPr sz="2400">
                <a:solidFill>
                  <a:srgbClr val="00A1D4"/>
                </a:solidFill>
              </a:defRPr>
            </a:lvl1pPr>
          </a:lstStyle>
          <a:p>
            <a:r>
              <a:rPr lang="fi-FI" smtClean="0"/>
              <a:t>Muokkaa perustyyl. napsautt.</a:t>
            </a:r>
            <a:endParaRPr lang="en-US" dirty="0"/>
          </a:p>
        </p:txBody>
      </p:sp>
    </p:spTree>
    <p:extLst>
      <p:ext uri="{BB962C8B-B14F-4D97-AF65-F5344CB8AC3E}">
        <p14:creationId xmlns:p14="http://schemas.microsoft.com/office/powerpoint/2010/main" val="1134126498"/>
      </p:ext>
    </p:extLst>
  </p:cSld>
  <p:clrMapOvr>
    <a:masterClrMapping/>
  </p:clrMapOvr>
  <p:hf hdr="0" ft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local)">
    <p:bg>
      <p:bgPr>
        <a:solidFill>
          <a:schemeClr val="accent2"/>
        </a:solidFill>
        <a:effectLst/>
      </p:bgPr>
    </p:bg>
    <p:spTree>
      <p:nvGrpSpPr>
        <p:cNvPr id="1" name=""/>
        <p:cNvGrpSpPr/>
        <p:nvPr/>
      </p:nvGrpSpPr>
      <p:grpSpPr>
        <a:xfrm>
          <a:off x="0" y="0"/>
          <a:ext cx="0" cy="0"/>
          <a:chOff x="0" y="0"/>
          <a:chExt cx="0" cy="0"/>
        </a:xfrm>
      </p:grpSpPr>
      <p:sp>
        <p:nvSpPr>
          <p:cNvPr id="44" name="Puolivapaa piirto 43"/>
          <p:cNvSpPr/>
          <p:nvPr/>
        </p:nvSpPr>
        <p:spPr>
          <a:xfrm>
            <a:off x="443556" y="443555"/>
            <a:ext cx="8262000" cy="4281790"/>
          </a:xfrm>
          <a:custGeom>
            <a:avLst/>
            <a:gdLst>
              <a:gd name="connsiteX0" fmla="*/ 73351 w 8262000"/>
              <a:gd name="connsiteY0" fmla="*/ 67620 h 4281790"/>
              <a:gd name="connsiteX1" fmla="*/ 73351 w 8262000"/>
              <a:gd name="connsiteY1" fmla="*/ 4214170 h 4281790"/>
              <a:gd name="connsiteX2" fmla="*/ 8188650 w 8262000"/>
              <a:gd name="connsiteY2" fmla="*/ 4214170 h 4281790"/>
              <a:gd name="connsiteX3" fmla="*/ 8188650 w 8262000"/>
              <a:gd name="connsiteY3" fmla="*/ 67620 h 4281790"/>
              <a:gd name="connsiteX4" fmla="*/ 0 w 8262000"/>
              <a:gd name="connsiteY4" fmla="*/ 0 h 4281790"/>
              <a:gd name="connsiteX5" fmla="*/ 8262000 w 8262000"/>
              <a:gd name="connsiteY5" fmla="*/ 0 h 4281790"/>
              <a:gd name="connsiteX6" fmla="*/ 8262000 w 8262000"/>
              <a:gd name="connsiteY6" fmla="*/ 4281790 h 4281790"/>
              <a:gd name="connsiteX7" fmla="*/ 0 w 8262000"/>
              <a:gd name="connsiteY7" fmla="*/ 4281790 h 428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1790">
                <a:moveTo>
                  <a:pt x="73351" y="67620"/>
                </a:moveTo>
                <a:lnTo>
                  <a:pt x="73351" y="4214170"/>
                </a:lnTo>
                <a:lnTo>
                  <a:pt x="8188650" y="4214170"/>
                </a:lnTo>
                <a:lnTo>
                  <a:pt x="8188650" y="67620"/>
                </a:lnTo>
                <a:close/>
                <a:moveTo>
                  <a:pt x="0" y="0"/>
                </a:moveTo>
                <a:lnTo>
                  <a:pt x="8262000" y="0"/>
                </a:lnTo>
                <a:lnTo>
                  <a:pt x="8262000" y="4281790"/>
                </a:lnTo>
                <a:lnTo>
                  <a:pt x="0" y="42817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endParaRPr lang="fi-FI" dirty="0" err="1"/>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black">
          <a:xfrm>
            <a:off x="6504262" y="4012556"/>
            <a:ext cx="1657435" cy="349267"/>
          </a:xfrm>
          <a:prstGeom prst="rect">
            <a:avLst/>
          </a:prstGeom>
          <a:noFill/>
        </p:spPr>
      </p:pic>
      <p:sp>
        <p:nvSpPr>
          <p:cNvPr id="2" name="Title 1"/>
          <p:cNvSpPr>
            <a:spLocks noGrp="1"/>
          </p:cNvSpPr>
          <p:nvPr>
            <p:ph type="ctrTitle"/>
          </p:nvPr>
        </p:nvSpPr>
        <p:spPr>
          <a:xfrm>
            <a:off x="842700" y="936000"/>
            <a:ext cx="5661562" cy="2088000"/>
          </a:xfrm>
        </p:spPr>
        <p:txBody>
          <a:bodyPr anchor="t"/>
          <a:lstStyle>
            <a:lvl1pPr algn="l">
              <a:defRPr sz="28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842700" y="4020873"/>
            <a:ext cx="5661562" cy="360000"/>
          </a:xfrm>
        </p:spPr>
        <p:txBody>
          <a:bodyPr anchor="ctr"/>
          <a:lstStyle>
            <a:lvl1pPr marL="0" indent="0" algn="l">
              <a:buNone/>
              <a:defRPr sz="14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
        <p:nvSpPr>
          <p:cNvPr id="6" name="Text Placeholder 14"/>
          <p:cNvSpPr>
            <a:spLocks noGrp="1"/>
          </p:cNvSpPr>
          <p:nvPr>
            <p:ph type="body" sz="quarter" idx="11" hasCustomPrompt="1"/>
          </p:nvPr>
        </p:nvSpPr>
        <p:spPr>
          <a:xfrm>
            <a:off x="6810918" y="4307534"/>
            <a:ext cx="1836737" cy="141288"/>
          </a:xfrm>
        </p:spPr>
        <p:txBody>
          <a:bodyPr anchor="ctr"/>
          <a:lstStyle>
            <a:lvl1pPr marL="0" indent="0">
              <a:buNone/>
              <a:defRPr sz="800" b="0" i="1" cap="all" baseline="0">
                <a:solidFill>
                  <a:schemeClr val="bg1"/>
                </a:solidFill>
                <a:latin typeface="+mj-lt"/>
              </a:defRPr>
            </a:lvl1pPr>
            <a:lvl2pPr marL="342900" indent="0">
              <a:buNone/>
              <a:defRPr sz="800">
                <a:latin typeface="+mj-lt"/>
              </a:defRPr>
            </a:lvl2pPr>
            <a:lvl3pPr marL="685800" indent="0">
              <a:buNone/>
              <a:defRPr sz="800">
                <a:latin typeface="+mj-lt"/>
              </a:defRPr>
            </a:lvl3pPr>
            <a:lvl4pPr marL="1028700" indent="0">
              <a:buNone/>
              <a:defRPr sz="800">
                <a:latin typeface="+mj-lt"/>
              </a:defRPr>
            </a:lvl4pPr>
            <a:lvl5pPr marL="1371600" indent="0">
              <a:buNone/>
              <a:defRPr sz="800">
                <a:latin typeface="+mj-lt"/>
              </a:defRPr>
            </a:lvl5pPr>
          </a:lstStyle>
          <a:p>
            <a:pPr lvl="0"/>
            <a:r>
              <a:rPr lang="fi-FI" dirty="0"/>
              <a:t>Lisää yhtiönimi</a:t>
            </a:r>
          </a:p>
        </p:txBody>
      </p:sp>
      <p:sp>
        <p:nvSpPr>
          <p:cNvPr id="7" name="Puolivapaa piirto 6"/>
          <p:cNvSpPr/>
          <p:nvPr/>
        </p:nvSpPr>
        <p:spPr bwMode="white">
          <a:xfrm>
            <a:off x="443556" y="443555"/>
            <a:ext cx="8262000" cy="4281790"/>
          </a:xfrm>
          <a:custGeom>
            <a:avLst/>
            <a:gdLst>
              <a:gd name="connsiteX0" fmla="*/ 73351 w 8262000"/>
              <a:gd name="connsiteY0" fmla="*/ 67620 h 4281790"/>
              <a:gd name="connsiteX1" fmla="*/ 73351 w 8262000"/>
              <a:gd name="connsiteY1" fmla="*/ 4214170 h 4281790"/>
              <a:gd name="connsiteX2" fmla="*/ 8188650 w 8262000"/>
              <a:gd name="connsiteY2" fmla="*/ 4214170 h 4281790"/>
              <a:gd name="connsiteX3" fmla="*/ 8188650 w 8262000"/>
              <a:gd name="connsiteY3" fmla="*/ 67620 h 4281790"/>
              <a:gd name="connsiteX4" fmla="*/ 0 w 8262000"/>
              <a:gd name="connsiteY4" fmla="*/ 0 h 4281790"/>
              <a:gd name="connsiteX5" fmla="*/ 8262000 w 8262000"/>
              <a:gd name="connsiteY5" fmla="*/ 0 h 4281790"/>
              <a:gd name="connsiteX6" fmla="*/ 8262000 w 8262000"/>
              <a:gd name="connsiteY6" fmla="*/ 4281790 h 4281790"/>
              <a:gd name="connsiteX7" fmla="*/ 0 w 8262000"/>
              <a:gd name="connsiteY7" fmla="*/ 4281790 h 428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1790">
                <a:moveTo>
                  <a:pt x="73351" y="67620"/>
                </a:moveTo>
                <a:lnTo>
                  <a:pt x="73351" y="4214170"/>
                </a:lnTo>
                <a:lnTo>
                  <a:pt x="8188650" y="4214170"/>
                </a:lnTo>
                <a:lnTo>
                  <a:pt x="8188650" y="67620"/>
                </a:lnTo>
                <a:close/>
                <a:moveTo>
                  <a:pt x="0" y="0"/>
                </a:moveTo>
                <a:lnTo>
                  <a:pt x="8262000" y="0"/>
                </a:lnTo>
                <a:lnTo>
                  <a:pt x="8262000" y="4281790"/>
                </a:lnTo>
                <a:lnTo>
                  <a:pt x="0" y="42817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endParaRPr lang="fi-FI" dirty="0" err="1"/>
          </a:p>
        </p:txBody>
      </p:sp>
    </p:spTree>
    <p:extLst>
      <p:ext uri="{BB962C8B-B14F-4D97-AF65-F5344CB8AC3E}">
        <p14:creationId xmlns:p14="http://schemas.microsoft.com/office/powerpoint/2010/main" val="18881830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icture">
    <p:bg>
      <p:bgPr>
        <a:solidFill>
          <a:schemeClr val="bg1">
            <a:lumMod val="75000"/>
          </a:schemeClr>
        </a:solidFill>
        <a:effectLst/>
      </p:bgPr>
    </p:bg>
    <p:spTree>
      <p:nvGrpSpPr>
        <p:cNvPr id="1" name=""/>
        <p:cNvGrpSpPr/>
        <p:nvPr/>
      </p:nvGrpSpPr>
      <p:grpSpPr>
        <a:xfrm>
          <a:off x="0" y="0"/>
          <a:ext cx="0" cy="0"/>
          <a:chOff x="0" y="0"/>
          <a:chExt cx="0" cy="0"/>
        </a:xfrm>
      </p:grpSpPr>
      <p:sp>
        <p:nvSpPr>
          <p:cNvPr id="7" name="Freeform: Shape 6"/>
          <p:cNvSpPr/>
          <p:nvPr/>
        </p:nvSpPr>
        <p:spPr bwMode="hidden">
          <a:xfrm>
            <a:off x="443555" y="443555"/>
            <a:ext cx="8262000" cy="4284000"/>
          </a:xfrm>
          <a:custGeom>
            <a:avLst/>
            <a:gdLst>
              <a:gd name="connsiteX0" fmla="*/ 4151305 w 8262000"/>
              <a:gd name="connsiteY0" fmla="*/ 66985 h 4284000"/>
              <a:gd name="connsiteX1" fmla="*/ 4151305 w 8262000"/>
              <a:gd name="connsiteY1" fmla="*/ 4212265 h 4284000"/>
              <a:gd name="connsiteX2" fmla="*/ 8189905 w 8262000"/>
              <a:gd name="connsiteY2" fmla="*/ 4212265 h 4284000"/>
              <a:gd name="connsiteX3" fmla="*/ 8189905 w 8262000"/>
              <a:gd name="connsiteY3" fmla="*/ 66985 h 4284000"/>
              <a:gd name="connsiteX4" fmla="*/ 0 w 8262000"/>
              <a:gd name="connsiteY4" fmla="*/ 0 h 4284000"/>
              <a:gd name="connsiteX5" fmla="*/ 8262000 w 8262000"/>
              <a:gd name="connsiteY5" fmla="*/ 0 h 4284000"/>
              <a:gd name="connsiteX6" fmla="*/ 8262000 w 8262000"/>
              <a:gd name="connsiteY6" fmla="*/ 4284000 h 4284000"/>
              <a:gd name="connsiteX7" fmla="*/ 0 w 8262000"/>
              <a:gd name="connsiteY7" fmla="*/ 4284000 h 42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4000">
                <a:moveTo>
                  <a:pt x="4151305" y="66985"/>
                </a:moveTo>
                <a:lnTo>
                  <a:pt x="4151305" y="4212265"/>
                </a:lnTo>
                <a:lnTo>
                  <a:pt x="8189905" y="4212265"/>
                </a:lnTo>
                <a:lnTo>
                  <a:pt x="8189905" y="66985"/>
                </a:lnTo>
                <a:close/>
                <a:moveTo>
                  <a:pt x="0" y="0"/>
                </a:moveTo>
                <a:lnTo>
                  <a:pt x="8262000" y="0"/>
                </a:lnTo>
                <a:lnTo>
                  <a:pt x="8262000" y="4284000"/>
                </a:lnTo>
                <a:lnTo>
                  <a:pt x="0" y="428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Picture 7" descr="A picture containing thing, light, traffic, sky&#10;&#10;Description generated with high confidence"/>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649562" y="4012556"/>
            <a:ext cx="1657435" cy="349268"/>
          </a:xfrm>
          <a:prstGeom prst="rect">
            <a:avLst/>
          </a:prstGeom>
          <a:solidFill>
            <a:schemeClr val="bg1"/>
          </a:solidFill>
        </p:spPr>
      </p:pic>
      <p:sp>
        <p:nvSpPr>
          <p:cNvPr id="2" name="Title 1"/>
          <p:cNvSpPr>
            <a:spLocks noGrp="1"/>
          </p:cNvSpPr>
          <p:nvPr>
            <p:ph type="ctrTitle"/>
          </p:nvPr>
        </p:nvSpPr>
        <p:spPr>
          <a:xfrm>
            <a:off x="576000" y="936000"/>
            <a:ext cx="3600000" cy="2088000"/>
          </a:xfrm>
        </p:spPr>
        <p:txBody>
          <a:bodyPr anchor="t"/>
          <a:lstStyle>
            <a:lvl1pPr algn="l">
              <a:defRPr sz="2800"/>
            </a:lvl1pPr>
          </a:lstStyle>
          <a:p>
            <a:r>
              <a:rPr lang="fi-FI" smtClean="0"/>
              <a:t>Muokkaa perustyyl. napsautt.</a:t>
            </a:r>
            <a:endParaRPr lang="en-US" dirty="0"/>
          </a:p>
        </p:txBody>
      </p:sp>
      <p:sp>
        <p:nvSpPr>
          <p:cNvPr id="3" name="Subtitle 2"/>
          <p:cNvSpPr>
            <a:spLocks noGrp="1"/>
          </p:cNvSpPr>
          <p:nvPr>
            <p:ph type="subTitle" idx="1"/>
          </p:nvPr>
        </p:nvSpPr>
        <p:spPr>
          <a:xfrm>
            <a:off x="576000" y="540000"/>
            <a:ext cx="3600000" cy="360000"/>
          </a:xfrm>
        </p:spPr>
        <p:txBody>
          <a:bodyPr anchor="ctr"/>
          <a:lstStyle>
            <a:lvl1pPr marL="0" indent="0" algn="l">
              <a:buNone/>
              <a:defRPr sz="1400">
                <a:solidFill>
                  <a:srgbClr val="00A1D4"/>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Tree>
    <p:extLst>
      <p:ext uri="{BB962C8B-B14F-4D97-AF65-F5344CB8AC3E}">
        <p14:creationId xmlns:p14="http://schemas.microsoft.com/office/powerpoint/2010/main" val="37885121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icture (local)">
    <p:bg>
      <p:bgPr>
        <a:solidFill>
          <a:schemeClr val="bg1">
            <a:lumMod val="75000"/>
          </a:schemeClr>
        </a:solidFill>
        <a:effectLst/>
      </p:bgPr>
    </p:bg>
    <p:spTree>
      <p:nvGrpSpPr>
        <p:cNvPr id="1" name=""/>
        <p:cNvGrpSpPr/>
        <p:nvPr/>
      </p:nvGrpSpPr>
      <p:grpSpPr>
        <a:xfrm>
          <a:off x="0" y="0"/>
          <a:ext cx="0" cy="0"/>
          <a:chOff x="0" y="0"/>
          <a:chExt cx="0" cy="0"/>
        </a:xfrm>
      </p:grpSpPr>
      <p:sp>
        <p:nvSpPr>
          <p:cNvPr id="7" name="Freeform: Shape 6"/>
          <p:cNvSpPr/>
          <p:nvPr/>
        </p:nvSpPr>
        <p:spPr bwMode="hidden">
          <a:xfrm>
            <a:off x="443555" y="443555"/>
            <a:ext cx="8262000" cy="4284000"/>
          </a:xfrm>
          <a:custGeom>
            <a:avLst/>
            <a:gdLst>
              <a:gd name="connsiteX0" fmla="*/ 4151305 w 8262000"/>
              <a:gd name="connsiteY0" fmla="*/ 66985 h 4284000"/>
              <a:gd name="connsiteX1" fmla="*/ 4151305 w 8262000"/>
              <a:gd name="connsiteY1" fmla="*/ 4212265 h 4284000"/>
              <a:gd name="connsiteX2" fmla="*/ 8189905 w 8262000"/>
              <a:gd name="connsiteY2" fmla="*/ 4212265 h 4284000"/>
              <a:gd name="connsiteX3" fmla="*/ 8189905 w 8262000"/>
              <a:gd name="connsiteY3" fmla="*/ 66985 h 4284000"/>
              <a:gd name="connsiteX4" fmla="*/ 0 w 8262000"/>
              <a:gd name="connsiteY4" fmla="*/ 0 h 4284000"/>
              <a:gd name="connsiteX5" fmla="*/ 8262000 w 8262000"/>
              <a:gd name="connsiteY5" fmla="*/ 0 h 4284000"/>
              <a:gd name="connsiteX6" fmla="*/ 8262000 w 8262000"/>
              <a:gd name="connsiteY6" fmla="*/ 4284000 h 4284000"/>
              <a:gd name="connsiteX7" fmla="*/ 0 w 8262000"/>
              <a:gd name="connsiteY7" fmla="*/ 4284000 h 428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000" h="4284000">
                <a:moveTo>
                  <a:pt x="4151305" y="66985"/>
                </a:moveTo>
                <a:lnTo>
                  <a:pt x="4151305" y="4212265"/>
                </a:lnTo>
                <a:lnTo>
                  <a:pt x="8189905" y="4212265"/>
                </a:lnTo>
                <a:lnTo>
                  <a:pt x="8189905" y="66985"/>
                </a:lnTo>
                <a:close/>
                <a:moveTo>
                  <a:pt x="0" y="0"/>
                </a:moveTo>
                <a:lnTo>
                  <a:pt x="8262000" y="0"/>
                </a:lnTo>
                <a:lnTo>
                  <a:pt x="8262000" y="4284000"/>
                </a:lnTo>
                <a:lnTo>
                  <a:pt x="0" y="428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Picture 7" descr="A picture containing thing, light, traffic, sky&#10;&#10;Description generated with high confidence"/>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649562" y="4012556"/>
            <a:ext cx="1657435" cy="349268"/>
          </a:xfrm>
          <a:prstGeom prst="rect">
            <a:avLst/>
          </a:prstGeom>
          <a:solidFill>
            <a:schemeClr val="bg1"/>
          </a:solidFill>
        </p:spPr>
      </p:pic>
      <p:sp>
        <p:nvSpPr>
          <p:cNvPr id="2" name="Title 1"/>
          <p:cNvSpPr>
            <a:spLocks noGrp="1"/>
          </p:cNvSpPr>
          <p:nvPr>
            <p:ph type="ctrTitle"/>
          </p:nvPr>
        </p:nvSpPr>
        <p:spPr>
          <a:xfrm>
            <a:off x="576000" y="936000"/>
            <a:ext cx="3600000" cy="2088000"/>
          </a:xfrm>
        </p:spPr>
        <p:txBody>
          <a:bodyPr anchor="t"/>
          <a:lstStyle>
            <a:lvl1pPr algn="l">
              <a:defRPr sz="2800"/>
            </a:lvl1pPr>
          </a:lstStyle>
          <a:p>
            <a:r>
              <a:rPr lang="fi-FI" smtClean="0"/>
              <a:t>Muokkaa perustyyl. napsautt.</a:t>
            </a:r>
            <a:endParaRPr lang="en-US" dirty="0"/>
          </a:p>
        </p:txBody>
      </p:sp>
      <p:sp>
        <p:nvSpPr>
          <p:cNvPr id="3" name="Subtitle 2"/>
          <p:cNvSpPr>
            <a:spLocks noGrp="1"/>
          </p:cNvSpPr>
          <p:nvPr>
            <p:ph type="subTitle" idx="1"/>
          </p:nvPr>
        </p:nvSpPr>
        <p:spPr>
          <a:xfrm>
            <a:off x="576000" y="540000"/>
            <a:ext cx="3600000" cy="360000"/>
          </a:xfrm>
        </p:spPr>
        <p:txBody>
          <a:bodyPr anchor="ctr"/>
          <a:lstStyle>
            <a:lvl1pPr marL="0" indent="0" algn="l">
              <a:buNone/>
              <a:defRPr sz="1400">
                <a:solidFill>
                  <a:srgbClr val="00A1D4"/>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en-US" dirty="0"/>
          </a:p>
        </p:txBody>
      </p:sp>
      <p:sp>
        <p:nvSpPr>
          <p:cNvPr id="6" name="Text Placeholder 14"/>
          <p:cNvSpPr>
            <a:spLocks noGrp="1"/>
          </p:cNvSpPr>
          <p:nvPr>
            <p:ph type="body" sz="quarter" idx="11" hasCustomPrompt="1"/>
          </p:nvPr>
        </p:nvSpPr>
        <p:spPr>
          <a:xfrm>
            <a:off x="941388" y="4307534"/>
            <a:ext cx="1836737" cy="141288"/>
          </a:xfrm>
        </p:spPr>
        <p:txBody>
          <a:bodyPr anchor="ctr"/>
          <a:lstStyle>
            <a:lvl1pPr marL="0" indent="0">
              <a:buNone/>
              <a:defRPr sz="800" b="0" i="1" cap="all" baseline="0">
                <a:latin typeface="+mj-lt"/>
              </a:defRPr>
            </a:lvl1pPr>
            <a:lvl2pPr marL="342900" indent="0">
              <a:buNone/>
              <a:defRPr sz="800">
                <a:latin typeface="+mj-lt"/>
              </a:defRPr>
            </a:lvl2pPr>
            <a:lvl3pPr marL="685800" indent="0">
              <a:buNone/>
              <a:defRPr sz="800">
                <a:latin typeface="+mj-lt"/>
              </a:defRPr>
            </a:lvl3pPr>
            <a:lvl4pPr marL="1028700" indent="0">
              <a:buNone/>
              <a:defRPr sz="800">
                <a:latin typeface="+mj-lt"/>
              </a:defRPr>
            </a:lvl4pPr>
            <a:lvl5pPr marL="1371600" indent="0">
              <a:buNone/>
              <a:defRPr sz="800">
                <a:latin typeface="+mj-lt"/>
              </a:defRPr>
            </a:lvl5pPr>
          </a:lstStyle>
          <a:p>
            <a:pPr lvl="0"/>
            <a:r>
              <a:rPr lang="fi-FI" dirty="0"/>
              <a:t>Lisää yhtiönimi</a:t>
            </a:r>
          </a:p>
        </p:txBody>
      </p:sp>
    </p:spTree>
    <p:extLst>
      <p:ext uri="{BB962C8B-B14F-4D97-AF65-F5344CB8AC3E}">
        <p14:creationId xmlns:p14="http://schemas.microsoft.com/office/powerpoint/2010/main" val="3314178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576000" y="1422000"/>
            <a:ext cx="3960000" cy="302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725406" y="1422000"/>
            <a:ext cx="3960000" cy="302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85EAE056-6012-C04F-A939-BA61A3A4F5E2}" type="datetime1">
              <a:rPr lang="fi-FI" smtClean="0"/>
              <a:t>28.3.2019</a:t>
            </a:fld>
            <a:endParaRPr lang="fi-FI"/>
          </a:p>
        </p:txBody>
      </p:sp>
      <p:sp>
        <p:nvSpPr>
          <p:cNvPr id="6" name="Footer Placeholder 5"/>
          <p:cNvSpPr>
            <a:spLocks noGrp="1"/>
          </p:cNvSpPr>
          <p:nvPr>
            <p:ph type="ftr" sz="quarter" idx="11"/>
          </p:nvPr>
        </p:nvSpPr>
        <p:spPr/>
        <p:txBody>
          <a:bodyPr/>
          <a:lstStyle/>
          <a:p>
            <a:r>
              <a:rPr lang="fi-FI"/>
              <a:t>Etunimi Sukunimi</a:t>
            </a:r>
          </a:p>
        </p:txBody>
      </p:sp>
      <p:sp>
        <p:nvSpPr>
          <p:cNvPr id="7" name="Slide Number Placeholder 6"/>
          <p:cNvSpPr>
            <a:spLocks noGrp="1"/>
          </p:cNvSpPr>
          <p:nvPr>
            <p:ph type="sldNum" sz="quarter" idx="12"/>
          </p:nvPr>
        </p:nvSpPr>
        <p:spPr/>
        <p:txBody>
          <a:bodyPr/>
          <a:lstStyle/>
          <a:p>
            <a:fld id="{629A8EAC-8D09-4E2A-8E44-201C14B39164}" type="slidenum">
              <a:rPr lang="fi-FI" smtClean="0"/>
              <a:t>‹#›</a:t>
            </a:fld>
            <a:endParaRPr lang="fi-FI"/>
          </a:p>
        </p:txBody>
      </p:sp>
    </p:spTree>
    <p:extLst>
      <p:ext uri="{BB962C8B-B14F-4D97-AF65-F5344CB8AC3E}">
        <p14:creationId xmlns:p14="http://schemas.microsoft.com/office/powerpoint/2010/main" val="32250322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576000" y="273844"/>
            <a:ext cx="8100000" cy="994172"/>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576000" y="1422000"/>
            <a:ext cx="3960000" cy="396000"/>
          </a:xfrm>
        </p:spPr>
        <p:txBody>
          <a:bodyPr anchor="ctr"/>
          <a:lstStyle>
            <a:lvl1pPr marL="0" indent="0">
              <a:buNone/>
              <a:defRPr sz="1600" b="0">
                <a:solidFill>
                  <a:srgbClr val="00A1D4"/>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Content Placeholder 3"/>
          <p:cNvSpPr>
            <a:spLocks noGrp="1"/>
          </p:cNvSpPr>
          <p:nvPr>
            <p:ph sz="half" idx="2"/>
          </p:nvPr>
        </p:nvSpPr>
        <p:spPr>
          <a:xfrm>
            <a:off x="576000" y="1878806"/>
            <a:ext cx="3960000" cy="2556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725405" y="1422000"/>
            <a:ext cx="3960000" cy="396000"/>
          </a:xfrm>
        </p:spPr>
        <p:txBody>
          <a:bodyPr anchor="ctr"/>
          <a:lstStyle>
            <a:lvl1pPr marL="0" indent="0">
              <a:buNone/>
              <a:defRPr sz="1600" b="0">
                <a:solidFill>
                  <a:srgbClr val="00A1D4"/>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Content Placeholder 5"/>
          <p:cNvSpPr>
            <a:spLocks noGrp="1"/>
          </p:cNvSpPr>
          <p:nvPr>
            <p:ph sz="quarter" idx="4"/>
          </p:nvPr>
        </p:nvSpPr>
        <p:spPr>
          <a:xfrm>
            <a:off x="4725405" y="1878806"/>
            <a:ext cx="3960000" cy="2556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1D3CBE27-4252-A449-B511-F3B8B104809F}" type="datetime1">
              <a:rPr lang="fi-FI" smtClean="0"/>
              <a:t>28.3.2019</a:t>
            </a:fld>
            <a:endParaRPr lang="fi-FI"/>
          </a:p>
        </p:txBody>
      </p:sp>
      <p:sp>
        <p:nvSpPr>
          <p:cNvPr id="8" name="Footer Placeholder 7"/>
          <p:cNvSpPr>
            <a:spLocks noGrp="1"/>
          </p:cNvSpPr>
          <p:nvPr>
            <p:ph type="ftr" sz="quarter" idx="11"/>
          </p:nvPr>
        </p:nvSpPr>
        <p:spPr/>
        <p:txBody>
          <a:bodyPr/>
          <a:lstStyle/>
          <a:p>
            <a:r>
              <a:rPr lang="fi-FI"/>
              <a:t>Etunimi Sukunimi</a:t>
            </a:r>
          </a:p>
        </p:txBody>
      </p:sp>
      <p:sp>
        <p:nvSpPr>
          <p:cNvPr id="9" name="Slide Number Placeholder 8"/>
          <p:cNvSpPr>
            <a:spLocks noGrp="1"/>
          </p:cNvSpPr>
          <p:nvPr>
            <p:ph type="sldNum" sz="quarter" idx="12"/>
          </p:nvPr>
        </p:nvSpPr>
        <p:spPr/>
        <p:txBody>
          <a:bodyPr/>
          <a:lstStyle/>
          <a:p>
            <a:fld id="{629A8EAC-8D09-4E2A-8E44-201C14B39164}" type="slidenum">
              <a:rPr lang="fi-FI" smtClean="0"/>
              <a:t>‹#›</a:t>
            </a:fld>
            <a:endParaRPr lang="fi-FI"/>
          </a:p>
        </p:txBody>
      </p:sp>
    </p:spTree>
    <p:extLst>
      <p:ext uri="{BB962C8B-B14F-4D97-AF65-F5344CB8AC3E}">
        <p14:creationId xmlns:p14="http://schemas.microsoft.com/office/powerpoint/2010/main" val="182768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bwMode="hidden">
          <a:xfrm>
            <a:off x="4587875" y="0"/>
            <a:ext cx="4559968" cy="5144400"/>
          </a:xfrm>
          <a:solidFill>
            <a:srgbClr val="CCCCCC"/>
          </a:solidFill>
        </p:spPr>
        <p:txBody>
          <a:bodyPr/>
          <a:lstStyle>
            <a:lvl1pPr marL="0" indent="0">
              <a:buNone/>
              <a:defRPr/>
            </a:lvl1pPr>
          </a:lstStyle>
          <a:p>
            <a:r>
              <a:rPr lang="fi-FI" smtClean="0"/>
              <a:t>Lisää kuva napsauttamalla kuvaketta</a:t>
            </a:r>
            <a:endParaRPr lang="fi-FI" dirty="0"/>
          </a:p>
        </p:txBody>
      </p:sp>
      <p:sp>
        <p:nvSpPr>
          <p:cNvPr id="2" name="Title 1"/>
          <p:cNvSpPr>
            <a:spLocks noGrp="1"/>
          </p:cNvSpPr>
          <p:nvPr>
            <p:ph type="title"/>
          </p:nvPr>
        </p:nvSpPr>
        <p:spPr>
          <a:xfrm>
            <a:off x="576000" y="358908"/>
            <a:ext cx="3600000" cy="994172"/>
          </a:xfrm>
        </p:spPr>
        <p:txBody>
          <a:bodyPr/>
          <a:lstStyle/>
          <a:p>
            <a:r>
              <a:rPr lang="fi-FI" smtClean="0"/>
              <a:t>Muokkaa perustyyl. napsautt.</a:t>
            </a:r>
            <a:endParaRPr lang="en-US" dirty="0"/>
          </a:p>
        </p:txBody>
      </p:sp>
      <p:sp>
        <p:nvSpPr>
          <p:cNvPr id="3" name="Content Placeholder 2"/>
          <p:cNvSpPr>
            <a:spLocks noGrp="1"/>
          </p:cNvSpPr>
          <p:nvPr>
            <p:ph idx="1"/>
          </p:nvPr>
        </p:nvSpPr>
        <p:spPr>
          <a:xfrm>
            <a:off x="576000" y="1422384"/>
            <a:ext cx="3600000" cy="3024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5EAE056-6012-C04F-A939-BA61A3A4F5E2}" type="datetime1">
              <a:rPr lang="fi-FI" smtClean="0"/>
              <a:t>28.3.2019</a:t>
            </a:fld>
            <a:endParaRPr lang="fi-FI"/>
          </a:p>
        </p:txBody>
      </p:sp>
      <p:sp>
        <p:nvSpPr>
          <p:cNvPr id="5" name="Footer Placeholder 4"/>
          <p:cNvSpPr>
            <a:spLocks noGrp="1"/>
          </p:cNvSpPr>
          <p:nvPr>
            <p:ph type="ftr" sz="quarter" idx="11"/>
          </p:nvPr>
        </p:nvSpPr>
        <p:spPr/>
        <p:txBody>
          <a:bodyPr/>
          <a:lstStyle/>
          <a:p>
            <a:r>
              <a:rPr lang="fi-FI"/>
              <a:t>Etunimi Sukunimi</a:t>
            </a:r>
          </a:p>
        </p:txBody>
      </p:sp>
      <p:sp>
        <p:nvSpPr>
          <p:cNvPr id="6" name="Slide Number Placeholder 5"/>
          <p:cNvSpPr>
            <a:spLocks noGrp="1"/>
          </p:cNvSpPr>
          <p:nvPr>
            <p:ph type="sldNum" sz="quarter" idx="12"/>
          </p:nvPr>
        </p:nvSpPr>
        <p:spPr/>
        <p:txBody>
          <a:bodyPr/>
          <a:lstStyle/>
          <a:p>
            <a:fld id="{629A8EAC-8D09-4E2A-8E44-201C14B39164}" type="slidenum">
              <a:rPr lang="fi-FI" smtClean="0"/>
              <a:t>‹#›</a:t>
            </a:fld>
            <a:endParaRPr lang="fi-FI"/>
          </a:p>
        </p:txBody>
      </p:sp>
      <p:sp>
        <p:nvSpPr>
          <p:cNvPr id="13" name="Text Placeholder 7"/>
          <p:cNvSpPr>
            <a:spLocks noGrp="1"/>
          </p:cNvSpPr>
          <p:nvPr>
            <p:ph type="body" sz="quarter" idx="13" hasCustomPrompt="1"/>
          </p:nvPr>
        </p:nvSpPr>
        <p:spPr bwMode="black">
          <a:xfrm>
            <a:off x="7194120" y="4518000"/>
            <a:ext cx="1278000" cy="273600"/>
          </a:xfrm>
          <a:blipFill>
            <a:blip r:embed="rId2"/>
            <a:stretch>
              <a:fillRect/>
            </a:stretch>
          </a:blipFill>
        </p:spPr>
        <p:txBody>
          <a:bodyPr/>
          <a:lstStyle>
            <a:lvl1pPr>
              <a:defRPr>
                <a:noFill/>
              </a:defRPr>
            </a:lvl1pPr>
          </a:lstStyle>
          <a:p>
            <a:pPr lvl="0"/>
            <a:r>
              <a:rPr lang="en-US" dirty="0"/>
              <a:t>Logo only</a:t>
            </a:r>
          </a:p>
        </p:txBody>
      </p:sp>
    </p:spTree>
    <p:extLst>
      <p:ext uri="{BB962C8B-B14F-4D97-AF65-F5344CB8AC3E}">
        <p14:creationId xmlns:p14="http://schemas.microsoft.com/office/powerpoint/2010/main" val="6831393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358908"/>
            <a:ext cx="8100000" cy="994172"/>
          </a:xfrm>
          <a:prstGeom prst="rect">
            <a:avLst/>
          </a:prstGeom>
        </p:spPr>
        <p:txBody>
          <a:bodyPr vert="horz" lIns="91440" tIns="45720" rIns="91440" bIns="45720" rtlCol="0" anchor="ctr">
            <a:noAutofit/>
          </a:bodyPr>
          <a:lstStyle/>
          <a:p>
            <a:r>
              <a:rPr lang="fi-FI" dirty="0"/>
              <a:t>Muokkaa perustyylejä naps.</a:t>
            </a:r>
            <a:endParaRPr lang="en-US" dirty="0"/>
          </a:p>
        </p:txBody>
      </p:sp>
      <p:sp>
        <p:nvSpPr>
          <p:cNvPr id="3" name="Text Placeholder 2"/>
          <p:cNvSpPr>
            <a:spLocks noGrp="1"/>
          </p:cNvSpPr>
          <p:nvPr>
            <p:ph type="body" idx="1"/>
          </p:nvPr>
        </p:nvSpPr>
        <p:spPr>
          <a:xfrm>
            <a:off x="576000" y="1422384"/>
            <a:ext cx="8100000" cy="3024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1006084" y="4522754"/>
            <a:ext cx="1005242" cy="273844"/>
          </a:xfrm>
          <a:prstGeom prst="rect">
            <a:avLst/>
          </a:prstGeom>
        </p:spPr>
        <p:txBody>
          <a:bodyPr vert="horz" lIns="91440" tIns="45720" rIns="91440" bIns="45720" rtlCol="0" anchor="ctr"/>
          <a:lstStyle>
            <a:lvl1pPr algn="l">
              <a:defRPr sz="900">
                <a:solidFill>
                  <a:srgbClr val="00A1D4"/>
                </a:solidFill>
              </a:defRPr>
            </a:lvl1pPr>
          </a:lstStyle>
          <a:p>
            <a:fld id="{85EAE056-6012-C04F-A939-BA61A3A4F5E2}" type="datetime1">
              <a:rPr lang="fi-FI" smtClean="0"/>
              <a:t>28.3.2019</a:t>
            </a:fld>
            <a:endParaRPr lang="fi-FI"/>
          </a:p>
        </p:txBody>
      </p:sp>
      <p:sp>
        <p:nvSpPr>
          <p:cNvPr id="5" name="Footer Placeholder 4"/>
          <p:cNvSpPr>
            <a:spLocks noGrp="1"/>
          </p:cNvSpPr>
          <p:nvPr>
            <p:ph type="ftr" sz="quarter" idx="3"/>
          </p:nvPr>
        </p:nvSpPr>
        <p:spPr>
          <a:xfrm>
            <a:off x="2107621" y="4522754"/>
            <a:ext cx="2817026" cy="273844"/>
          </a:xfrm>
          <a:prstGeom prst="rect">
            <a:avLst/>
          </a:prstGeom>
        </p:spPr>
        <p:txBody>
          <a:bodyPr vert="horz" lIns="91440" tIns="45720" rIns="91440" bIns="45720" rtlCol="0" anchor="ctr"/>
          <a:lstStyle>
            <a:lvl1pPr algn="l">
              <a:defRPr sz="900">
                <a:solidFill>
                  <a:srgbClr val="00A1D4"/>
                </a:solidFill>
              </a:defRPr>
            </a:lvl1pPr>
          </a:lstStyle>
          <a:p>
            <a:r>
              <a:rPr lang="fi-FI"/>
              <a:t>Etunimi Sukunimi</a:t>
            </a:r>
          </a:p>
        </p:txBody>
      </p:sp>
      <p:sp>
        <p:nvSpPr>
          <p:cNvPr id="6" name="Slide Number Placeholder 5"/>
          <p:cNvSpPr>
            <a:spLocks noGrp="1"/>
          </p:cNvSpPr>
          <p:nvPr>
            <p:ph type="sldNum" sz="quarter" idx="4"/>
          </p:nvPr>
        </p:nvSpPr>
        <p:spPr>
          <a:xfrm>
            <a:off x="576000" y="4522754"/>
            <a:ext cx="389884" cy="273844"/>
          </a:xfrm>
          <a:prstGeom prst="rect">
            <a:avLst/>
          </a:prstGeom>
        </p:spPr>
        <p:txBody>
          <a:bodyPr vert="horz" lIns="91440" tIns="45720" rIns="91440" bIns="45720" rtlCol="0" anchor="ctr"/>
          <a:lstStyle>
            <a:lvl1pPr algn="l">
              <a:defRPr sz="900">
                <a:solidFill>
                  <a:srgbClr val="00A1D4"/>
                </a:solidFill>
              </a:defRPr>
            </a:lvl1pPr>
          </a:lstStyle>
          <a:p>
            <a:fld id="{629A8EAC-8D09-4E2A-8E44-201C14B39164}" type="slidenum">
              <a:rPr lang="fi-FI" smtClean="0"/>
              <a:t>‹#›</a:t>
            </a:fld>
            <a:endParaRPr lang="fi-FI"/>
          </a:p>
        </p:txBody>
      </p:sp>
      <p:pic>
        <p:nvPicPr>
          <p:cNvPr id="10" name="Picture 9"/>
          <p:cNvPicPr>
            <a:picLocks noChangeAspect="1"/>
          </p:cNvPicPr>
          <p:nvPr/>
        </p:nvPicPr>
        <p:blipFill>
          <a:blip r:embed="rId21">
            <a:extLst>
              <a:ext uri="{28A0092B-C50C-407E-A947-70E740481C1C}">
                <a14:useLocalDpi xmlns:a14="http://schemas.microsoft.com/office/drawing/2010/main"/>
              </a:ext>
            </a:extLst>
          </a:blip>
          <a:stretch>
            <a:fillRect/>
          </a:stretch>
        </p:blipFill>
        <p:spPr bwMode="black">
          <a:xfrm>
            <a:off x="7200000" y="4518000"/>
            <a:ext cx="1276415" cy="273064"/>
          </a:xfrm>
          <a:prstGeom prst="rect">
            <a:avLst/>
          </a:prstGeom>
        </p:spPr>
      </p:pic>
    </p:spTree>
    <p:extLst>
      <p:ext uri="{BB962C8B-B14F-4D97-AF65-F5344CB8AC3E}">
        <p14:creationId xmlns:p14="http://schemas.microsoft.com/office/powerpoint/2010/main" val="295018532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hf hdr="0" ftr="0" dt="0"/>
  <p:txStyles>
    <p:titleStyle>
      <a:lvl1pPr algn="l" defTabSz="685800" rtl="0" eaLnBrk="1" latinLnBrk="0" hangingPunct="1">
        <a:lnSpc>
          <a:spcPct val="90000"/>
        </a:lnSpc>
        <a:spcBef>
          <a:spcPct val="0"/>
        </a:spcBef>
        <a:buNone/>
        <a:defRPr sz="2800" kern="1200">
          <a:solidFill>
            <a:srgbClr val="00A1D4"/>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003665"/>
          </a:solidFill>
          <a:latin typeface="+mn-lt"/>
          <a:ea typeface="+mn-ea"/>
          <a:cs typeface="+mn-cs"/>
        </a:defRPr>
      </a:lvl1pPr>
      <a:lvl2pPr marL="514350" indent="-171450" algn="l" defTabSz="685800" rtl="0" eaLnBrk="1" latinLnBrk="0" hangingPunct="1">
        <a:lnSpc>
          <a:spcPct val="90000"/>
        </a:lnSpc>
        <a:spcBef>
          <a:spcPts val="375"/>
        </a:spcBef>
        <a:buFont typeface="Segoe UI" panose="020B0502040204020203" pitchFamily="34" charset="0"/>
        <a:buChar char="‒"/>
        <a:defRPr sz="1400" kern="1200">
          <a:solidFill>
            <a:srgbClr val="00366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003665"/>
          </a:solidFill>
          <a:latin typeface="+mn-lt"/>
          <a:ea typeface="+mn-ea"/>
          <a:cs typeface="+mn-cs"/>
        </a:defRPr>
      </a:lvl3pPr>
      <a:lvl4pPr marL="1200150" indent="-171450" algn="l" defTabSz="685800" rtl="0" eaLnBrk="1" latinLnBrk="0" hangingPunct="1">
        <a:lnSpc>
          <a:spcPct val="90000"/>
        </a:lnSpc>
        <a:spcBef>
          <a:spcPts val="375"/>
        </a:spcBef>
        <a:buFont typeface="Segoe UI" panose="020B0502040204020203" pitchFamily="34" charset="0"/>
        <a:buChar char="‒"/>
        <a:defRPr sz="1200" kern="1200">
          <a:solidFill>
            <a:srgbClr val="00366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rgbClr val="003665"/>
          </a:solidFill>
          <a:latin typeface="+mn-lt"/>
          <a:ea typeface="+mn-ea"/>
          <a:cs typeface="+mn-cs"/>
        </a:defRPr>
      </a:lvl5pPr>
      <a:lvl6pPr marL="1885950" indent="-171450" algn="l" defTabSz="685800" rtl="0" eaLnBrk="1" latinLnBrk="0" hangingPunct="1">
        <a:lnSpc>
          <a:spcPct val="90000"/>
        </a:lnSpc>
        <a:spcBef>
          <a:spcPts val="375"/>
        </a:spcBef>
        <a:buFont typeface="Segoe UI" panose="020B0502040204020203" pitchFamily="34" charset="0"/>
        <a:buChar char="‒"/>
        <a:defRPr sz="1000" kern="1200">
          <a:solidFill>
            <a:srgbClr val="00366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00" kern="1200">
          <a:solidFill>
            <a:srgbClr val="003665"/>
          </a:solidFill>
          <a:latin typeface="+mn-lt"/>
          <a:ea typeface="+mn-ea"/>
          <a:cs typeface="+mn-cs"/>
        </a:defRPr>
      </a:lvl7pPr>
      <a:lvl8pPr marL="2571750" indent="-171450" algn="l" defTabSz="685800" rtl="0" eaLnBrk="1" latinLnBrk="0" hangingPunct="1">
        <a:lnSpc>
          <a:spcPct val="90000"/>
        </a:lnSpc>
        <a:spcBef>
          <a:spcPts val="375"/>
        </a:spcBef>
        <a:buFont typeface="Segoe UI" panose="020B0502040204020203" pitchFamily="34" charset="0"/>
        <a:buChar char="‒"/>
        <a:defRPr sz="1000" kern="1200">
          <a:solidFill>
            <a:srgbClr val="003665"/>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00" kern="1200">
          <a:solidFill>
            <a:srgbClr val="003665"/>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3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4806466"/>
            <a:ext cx="9144000" cy="341704"/>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bg1"/>
              </a:solidFill>
            </a:endParaRPr>
          </a:p>
        </p:txBody>
      </p:sp>
      <p:sp>
        <p:nvSpPr>
          <p:cNvPr id="2" name="Otsikon paikkamerkki 1"/>
          <p:cNvSpPr>
            <a:spLocks noGrp="1"/>
          </p:cNvSpPr>
          <p:nvPr>
            <p:ph type="title"/>
          </p:nvPr>
        </p:nvSpPr>
        <p:spPr>
          <a:xfrm>
            <a:off x="628650" y="91801"/>
            <a:ext cx="7886700" cy="994172"/>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223100"/>
            <a:ext cx="7886700" cy="3263504"/>
          </a:xfrm>
          <a:prstGeom prst="rect">
            <a:avLst/>
          </a:prstGeom>
        </p:spPr>
        <p:txBody>
          <a:bodyPr vert="horz" lIns="91440" tIns="45720" rIns="91440" bIns="45720" rtlCol="0">
            <a:noAutofit/>
          </a:bodyPr>
          <a:lstStyle/>
          <a:p>
            <a:pPr lvl="0"/>
            <a:r>
              <a:rPr lang="fi-FI" dirty="0"/>
              <a:t>Muokkaa tekstin perustyylejä</a:t>
            </a:r>
          </a:p>
          <a:p>
            <a:pPr marL="557213" marR="0" lvl="1" indent="-172800" algn="l" defTabSz="342900" rtl="0" eaLnBrk="1" fontAlgn="base" latinLnBrk="0" hangingPunct="1">
              <a:lnSpc>
                <a:spcPct val="100000"/>
              </a:lnSpc>
              <a:spcBef>
                <a:spcPct val="20000"/>
              </a:spcBef>
              <a:spcAft>
                <a:spcPts val="450"/>
              </a:spcAft>
              <a:buClrTx/>
              <a:buSzTx/>
              <a:buFont typeface="Arial" charset="0"/>
              <a:buChar char="–"/>
              <a:tabLst/>
              <a:defRPr/>
            </a:pPr>
            <a:r>
              <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857250" marR="0" lvl="2" indent="-171450" algn="l" defTabSz="342900" rtl="0" eaLnBrk="1" fontAlgn="base" latinLnBrk="0" hangingPunct="1">
              <a:lnSpc>
                <a:spcPct val="100000"/>
              </a:lnSpc>
              <a:spcBef>
                <a:spcPct val="20000"/>
              </a:spcBef>
              <a:spcAft>
                <a:spcPts val="450"/>
              </a:spcAft>
              <a:buClrTx/>
              <a:buSzTx/>
              <a:buFont typeface="Verdana" pitchFamily="34" charset="0"/>
              <a:buChar char="»"/>
              <a:tabLst/>
              <a:defRPr/>
            </a:pPr>
            <a:r>
              <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200150" marR="0" lvl="3" indent="-171450" algn="l" defTabSz="342900" rtl="0" eaLnBrk="1" fontAlgn="base" latinLnBrk="0" hangingPunct="1">
              <a:lnSpc>
                <a:spcPct val="100000"/>
              </a:lnSpc>
              <a:spcBef>
                <a:spcPct val="20000"/>
              </a:spcBef>
              <a:spcAft>
                <a:spcPts val="450"/>
              </a:spcAft>
              <a:buClrTx/>
              <a:buSzTx/>
              <a:buFont typeface="Arial" pitchFamily="34" charset="0"/>
              <a:buChar char="▪"/>
              <a:tabLst/>
              <a:defRPr/>
            </a:pP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543050" marR="0" lvl="4" indent="-171450" algn="l" defTabSz="342900" rtl="0" eaLnBrk="1" fontAlgn="base" latinLnBrk="0" hangingPunct="1">
              <a:lnSpc>
                <a:spcPct val="100000"/>
              </a:lnSpc>
              <a:spcBef>
                <a:spcPct val="20000"/>
              </a:spcBef>
              <a:spcAft>
                <a:spcPts val="450"/>
              </a:spcAft>
              <a:buClrTx/>
              <a:buSzTx/>
              <a:buFont typeface="Arial" pitchFamily="34" charset="0"/>
              <a:buChar char="▫"/>
              <a:tabLst/>
              <a:defRPr/>
            </a:pP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2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2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4840395"/>
            <a:ext cx="1080000" cy="273844"/>
          </a:xfrm>
          <a:prstGeom prst="rect">
            <a:avLst/>
          </a:prstGeom>
        </p:spPr>
        <p:txBody>
          <a:bodyPr vert="horz" lIns="91440" tIns="45720" rIns="91440" bIns="45720" rtlCol="0" anchor="ctr"/>
          <a:lstStyle>
            <a:lvl1pPr algn="l">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50" y="4868100"/>
            <a:ext cx="292633" cy="214903"/>
          </a:xfrm>
          <a:prstGeom prst="rect">
            <a:avLst/>
          </a:prstGeom>
        </p:spPr>
      </p:pic>
      <p:sp>
        <p:nvSpPr>
          <p:cNvPr id="8" name="Päivämäärän paikkamerkki 7"/>
          <p:cNvSpPr>
            <a:spLocks noGrp="1"/>
          </p:cNvSpPr>
          <p:nvPr>
            <p:ph type="dt" sz="half" idx="2"/>
          </p:nvPr>
        </p:nvSpPr>
        <p:spPr>
          <a:xfrm>
            <a:off x="5910606" y="4838629"/>
            <a:ext cx="1440694" cy="273844"/>
          </a:xfrm>
          <a:prstGeom prst="rect">
            <a:avLst/>
          </a:prstGeom>
        </p:spPr>
        <p:txBody>
          <a:bodyPr vert="horz" lIns="91440" tIns="45720" rIns="91440" bIns="45720" rtlCol="0" anchor="ctr"/>
          <a:lstStyle>
            <a:lvl1pPr algn="l">
              <a:defRPr sz="1050">
                <a:solidFill>
                  <a:schemeClr val="bg1"/>
                </a:solidFill>
              </a:defRPr>
            </a:lvl1pPr>
          </a:lstStyle>
          <a:p>
            <a:endParaRPr lang="fi-FI" dirty="0"/>
          </a:p>
        </p:txBody>
      </p:sp>
      <p:sp>
        <p:nvSpPr>
          <p:cNvPr id="9" name="Alatunnisteen paikkamerkki 8"/>
          <p:cNvSpPr>
            <a:spLocks noGrp="1"/>
          </p:cNvSpPr>
          <p:nvPr>
            <p:ph type="ftr" sz="quarter" idx="3"/>
          </p:nvPr>
        </p:nvSpPr>
        <p:spPr>
          <a:xfrm>
            <a:off x="609586" y="4836231"/>
            <a:ext cx="5021193" cy="273844"/>
          </a:xfrm>
          <a:prstGeom prst="rect">
            <a:avLst/>
          </a:prstGeom>
        </p:spPr>
        <p:txBody>
          <a:bodyPr vert="horz" lIns="91440" tIns="45720" rIns="91440" bIns="45720" rtlCol="0" anchor="ctr"/>
          <a:lstStyle>
            <a:lvl1pPr algn="l">
              <a:defRPr sz="1050">
                <a:solidFill>
                  <a:schemeClr val="bg1"/>
                </a:solidFill>
              </a:defRPr>
            </a:lvl1pPr>
          </a:lstStyle>
          <a:p>
            <a:r>
              <a:rPr lang="fi-FI" smtClean="0"/>
              <a:t>ELÄKETURVAKESKUS</a:t>
            </a:r>
            <a:endParaRPr lang="fi-FI" sz="975" dirty="0"/>
          </a:p>
        </p:txBody>
      </p:sp>
    </p:spTree>
    <p:extLst>
      <p:ext uri="{BB962C8B-B14F-4D97-AF65-F5344CB8AC3E}">
        <p14:creationId xmlns:p14="http://schemas.microsoft.com/office/powerpoint/2010/main" val="238854909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hf hdr="0" dt="0"/>
  <p:txStyles>
    <p:titleStyle>
      <a:lvl1pPr algn="l" defTabSz="514350" rtl="0" eaLnBrk="1" latinLnBrk="0" hangingPunct="1">
        <a:lnSpc>
          <a:spcPct val="100000"/>
        </a:lnSpc>
        <a:spcBef>
          <a:spcPct val="0"/>
        </a:spcBef>
        <a:buNone/>
        <a:defRPr sz="1725"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28588" indent="-128588" algn="l" defTabSz="514350" rtl="0" eaLnBrk="1" latinLnBrk="0" hangingPunct="1">
        <a:lnSpc>
          <a:spcPct val="100000"/>
        </a:lnSpc>
        <a:spcBef>
          <a:spcPts val="563"/>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57213" marR="0" indent="-172800" algn="l" defTabSz="342900" rtl="0" eaLnBrk="1" fontAlgn="base" latinLnBrk="0" hangingPunct="1">
        <a:lnSpc>
          <a:spcPct val="100000"/>
        </a:lnSpc>
        <a:spcBef>
          <a:spcPct val="20000"/>
        </a:spcBef>
        <a:spcAft>
          <a:spcPts val="450"/>
        </a:spcAft>
        <a:buClrTx/>
        <a:buSzTx/>
        <a:buFont typeface="Arial" charset="0"/>
        <a:buChar char="–"/>
        <a:tabLst/>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marR="0" indent="-171450" algn="l" defTabSz="342900" rtl="0" eaLnBrk="1" fontAlgn="base" latinLnBrk="0" hangingPunct="1">
        <a:lnSpc>
          <a:spcPct val="100000"/>
        </a:lnSpc>
        <a:spcBef>
          <a:spcPct val="20000"/>
        </a:spcBef>
        <a:spcAft>
          <a:spcPts val="450"/>
        </a:spcAft>
        <a:buClrTx/>
        <a:buSzTx/>
        <a:buFont typeface="Verdana" pitchFamily="34" charset="0"/>
        <a:buChar char="»"/>
        <a:tabLst/>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marR="0" indent="-171450" algn="l" defTabSz="342900" rtl="0" eaLnBrk="1" fontAlgn="base" latinLnBrk="0" hangingPunct="1">
        <a:lnSpc>
          <a:spcPct val="100000"/>
        </a:lnSpc>
        <a:spcBef>
          <a:spcPct val="20000"/>
        </a:spcBef>
        <a:spcAft>
          <a:spcPts val="450"/>
        </a:spcAft>
        <a:buClrTx/>
        <a:buSzTx/>
        <a:buFont typeface="Arial" pitchFamily="34" charset="0"/>
        <a:buChar char="▪"/>
        <a:tabLst/>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marR="0" indent="-171450" algn="l" defTabSz="342900" rtl="0" eaLnBrk="1" fontAlgn="base" latinLnBrk="0" hangingPunct="1">
        <a:lnSpc>
          <a:spcPct val="100000"/>
        </a:lnSpc>
        <a:spcBef>
          <a:spcPct val="20000"/>
        </a:spcBef>
        <a:spcAft>
          <a:spcPts val="450"/>
        </a:spcAft>
        <a:buClrTx/>
        <a:buSzTx/>
        <a:buFont typeface="Arial" pitchFamily="34" charset="0"/>
        <a:buChar char="▫"/>
        <a:tabLst/>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i-FI"/>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76000" y="935999"/>
            <a:ext cx="4391416" cy="2920383"/>
          </a:xfrm>
        </p:spPr>
        <p:txBody>
          <a:bodyPr>
            <a:normAutofit/>
          </a:bodyPr>
          <a:lstStyle/>
          <a:p>
            <a:r>
              <a:rPr lang="fi-FI" dirty="0"/>
              <a:t/>
            </a:r>
            <a:br>
              <a:rPr lang="fi-FI" dirty="0"/>
            </a:br>
            <a:r>
              <a:rPr lang="fi-FI" dirty="0" smtClean="0"/>
              <a:t>”Yrittäjän YEL-turvan kehittäminen - ajatuksia boxin ulkopuolelta”</a:t>
            </a:r>
            <a:endParaRPr lang="fi-FI" dirty="0"/>
          </a:p>
        </p:txBody>
      </p:sp>
      <p:sp>
        <p:nvSpPr>
          <p:cNvPr id="3" name="Alaotsikko 2"/>
          <p:cNvSpPr>
            <a:spLocks noGrp="1"/>
          </p:cNvSpPr>
          <p:nvPr>
            <p:ph type="subTitle" idx="1"/>
          </p:nvPr>
        </p:nvSpPr>
        <p:spPr/>
        <p:txBody>
          <a:bodyPr/>
          <a:lstStyle/>
          <a:p>
            <a:r>
              <a:rPr lang="fi-FI" dirty="0" smtClean="0"/>
              <a:t>Aktuaariyhdistys 27.3.2019</a:t>
            </a:r>
            <a:endParaRPr lang="fi-FI" dirty="0"/>
          </a:p>
        </p:txBody>
      </p:sp>
      <p:sp>
        <p:nvSpPr>
          <p:cNvPr id="4" name="Tekstin paikkamerkki 3"/>
          <p:cNvSpPr>
            <a:spLocks noGrp="1"/>
          </p:cNvSpPr>
          <p:nvPr>
            <p:ph type="body" sz="quarter" idx="11"/>
          </p:nvPr>
        </p:nvSpPr>
        <p:spPr>
          <a:xfrm>
            <a:off x="941387" y="4348479"/>
            <a:ext cx="3556105" cy="137583"/>
          </a:xfrm>
        </p:spPr>
        <p:txBody>
          <a:bodyPr/>
          <a:lstStyle/>
          <a:p>
            <a:r>
              <a:rPr lang="fi-FI" dirty="0" smtClean="0"/>
              <a:t>ERKKI KAUTTO , HENKIYHTIÖN riskienhallinta</a:t>
            </a:r>
            <a:endParaRPr lang="fi-FI" dirty="0"/>
          </a:p>
        </p:txBody>
      </p:sp>
    </p:spTree>
    <p:extLst>
      <p:ext uri="{BB962C8B-B14F-4D97-AF65-F5344CB8AC3E}">
        <p14:creationId xmlns:p14="http://schemas.microsoft.com/office/powerpoint/2010/main" val="90502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Sijoitustuotot </a:t>
            </a:r>
            <a:r>
              <a:rPr lang="fi-FI" dirty="0" err="1" smtClean="0"/>
              <a:t>TyEL</a:t>
            </a:r>
            <a:r>
              <a:rPr lang="fi-FI" dirty="0" smtClean="0"/>
              <a:t> , LT –vahinko, LT -henki</a:t>
            </a:r>
            <a:endParaRPr lang="fi-FI" dirty="0"/>
          </a:p>
        </p:txBody>
      </p:sp>
      <p:sp>
        <p:nvSpPr>
          <p:cNvPr id="4" name="Dian numeron paikkamerkki 3"/>
          <p:cNvSpPr>
            <a:spLocks noGrp="1"/>
          </p:cNvSpPr>
          <p:nvPr>
            <p:ph type="sldNum" sz="quarter" idx="12"/>
          </p:nvPr>
        </p:nvSpPr>
        <p:spPr/>
        <p:txBody>
          <a:bodyPr/>
          <a:lstStyle/>
          <a:p>
            <a:fld id="{629A8EAC-8D09-4E2A-8E44-201C14B39164}" type="slidenum">
              <a:rPr lang="fi-FI" smtClean="0"/>
              <a:t>10</a:t>
            </a:fld>
            <a:endParaRPr lang="fi-FI"/>
          </a:p>
        </p:txBody>
      </p:sp>
      <p:pic>
        <p:nvPicPr>
          <p:cNvPr id="2050" name="Kaavio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03" y="1217331"/>
            <a:ext cx="62293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1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KOLME TEESIÄ UUDISTAJILLE   </a:t>
            </a:r>
            <a:endParaRPr lang="fi-FI" dirty="0"/>
          </a:p>
        </p:txBody>
      </p:sp>
      <p:sp>
        <p:nvSpPr>
          <p:cNvPr id="3" name="Sisällön paikkamerkki 2"/>
          <p:cNvSpPr>
            <a:spLocks noGrp="1"/>
          </p:cNvSpPr>
          <p:nvPr>
            <p:ph idx="1"/>
          </p:nvPr>
        </p:nvSpPr>
        <p:spPr/>
        <p:txBody>
          <a:bodyPr/>
          <a:lstStyle/>
          <a:p>
            <a:pPr lvl="0">
              <a:buFontTx/>
              <a:buChar char="-"/>
            </a:pPr>
            <a:r>
              <a:rPr lang="fi-FI" sz="2000" b="1" dirty="0">
                <a:solidFill>
                  <a:srgbClr val="FF0000"/>
                </a:solidFill>
              </a:rPr>
              <a:t>sosiaaliturvan alkujuuri oli yritysten tarve turvata terveen ja työkykyisen työvoiman saanti </a:t>
            </a:r>
            <a:r>
              <a:rPr lang="fi-FI" sz="2000" dirty="0"/>
              <a:t>– tämä on edelleen hyvä lähtökohta kun mietitään sotu-uudistusta ja </a:t>
            </a:r>
            <a:r>
              <a:rPr lang="fi-FI" sz="2000" dirty="0" smtClean="0"/>
              <a:t>eläkejärjestelmien </a:t>
            </a:r>
            <a:r>
              <a:rPr lang="fi-FI" sz="2000" dirty="0"/>
              <a:t>kehittämistä, </a:t>
            </a:r>
            <a:endParaRPr lang="fi-FI" sz="2000" dirty="0" smtClean="0"/>
          </a:p>
          <a:p>
            <a:pPr lvl="0">
              <a:buFontTx/>
              <a:buChar char="-"/>
            </a:pPr>
            <a:r>
              <a:rPr lang="fi-FI" sz="2000" b="1" dirty="0" smtClean="0">
                <a:solidFill>
                  <a:srgbClr val="FF0000"/>
                </a:solidFill>
              </a:rPr>
              <a:t>Työ </a:t>
            </a:r>
            <a:r>
              <a:rPr lang="fi-FI" sz="2000" b="1" dirty="0">
                <a:solidFill>
                  <a:srgbClr val="FF0000"/>
                </a:solidFill>
              </a:rPr>
              <a:t>on ihmistä varten </a:t>
            </a:r>
            <a:r>
              <a:rPr lang="fi-FI" sz="2000" dirty="0"/>
              <a:t>– ilman työtä ihminen muuttuu </a:t>
            </a:r>
            <a:r>
              <a:rPr lang="fi-FI" sz="2000" dirty="0" smtClean="0"/>
              <a:t>”joksikin muuksi” (</a:t>
            </a:r>
            <a:r>
              <a:rPr lang="fi-FI" sz="2000" dirty="0" err="1" smtClean="0"/>
              <a:t>tt</a:t>
            </a:r>
            <a:r>
              <a:rPr lang="fi-FI" sz="2000" dirty="0" smtClean="0"/>
              <a:t>-lääkärin toteamus ja periamerikkalaisuuden </a:t>
            </a:r>
            <a:r>
              <a:rPr lang="fi-FI" sz="2000" dirty="0"/>
              <a:t>ydin)</a:t>
            </a:r>
          </a:p>
          <a:p>
            <a:pPr lvl="0">
              <a:buFontTx/>
              <a:buChar char="-"/>
            </a:pPr>
            <a:r>
              <a:rPr lang="fi-FI" sz="2000" b="1" dirty="0">
                <a:solidFill>
                  <a:srgbClr val="FF0000"/>
                </a:solidFill>
              </a:rPr>
              <a:t>Eläkeaika on mahdollisuus tehdä jotain muuta </a:t>
            </a:r>
            <a:r>
              <a:rPr lang="fi-FI" sz="2000" dirty="0"/>
              <a:t>(nuorten suusta kuultua!!) , työ -&gt; eläkeajan </a:t>
            </a:r>
            <a:r>
              <a:rPr lang="fi-FI" sz="2000" dirty="0" err="1"/>
              <a:t>työ+eläke</a:t>
            </a:r>
            <a:r>
              <a:rPr lang="fi-FI" sz="2000" dirty="0"/>
              <a:t>   </a:t>
            </a:r>
          </a:p>
          <a:p>
            <a:endParaRPr lang="fi-FI" dirty="0" smtClean="0"/>
          </a:p>
        </p:txBody>
      </p:sp>
      <p:sp>
        <p:nvSpPr>
          <p:cNvPr id="4" name="Dian numeron paikkamerkki 3"/>
          <p:cNvSpPr>
            <a:spLocks noGrp="1"/>
          </p:cNvSpPr>
          <p:nvPr>
            <p:ph type="sldNum" sz="quarter" idx="12"/>
          </p:nvPr>
        </p:nvSpPr>
        <p:spPr/>
        <p:txBody>
          <a:bodyPr/>
          <a:lstStyle/>
          <a:p>
            <a:fld id="{629A8EAC-8D09-4E2A-8E44-201C14B39164}" type="slidenum">
              <a:rPr lang="fi-FI" smtClean="0"/>
              <a:t>11</a:t>
            </a:fld>
            <a:endParaRPr lang="fi-FI" dirty="0"/>
          </a:p>
        </p:txBody>
      </p:sp>
    </p:spTree>
    <p:extLst>
      <p:ext uri="{BB962C8B-B14F-4D97-AF65-F5344CB8AC3E}">
        <p14:creationId xmlns:p14="http://schemas.microsoft.com/office/powerpoint/2010/main" val="40911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5258" y="-150730"/>
            <a:ext cx="8100000" cy="994172"/>
          </a:xfrm>
        </p:spPr>
        <p:txBody>
          <a:bodyPr/>
          <a:lstStyle/>
          <a:p>
            <a:r>
              <a:rPr lang="fi-FI" dirty="0"/>
              <a:t>OTTEITA ETK:N  YEL-BLOGI-SARJASTA</a:t>
            </a:r>
          </a:p>
        </p:txBody>
      </p:sp>
      <p:sp>
        <p:nvSpPr>
          <p:cNvPr id="3" name="Sisällön paikkamerkki 2"/>
          <p:cNvSpPr>
            <a:spLocks noGrp="1"/>
          </p:cNvSpPr>
          <p:nvPr>
            <p:ph idx="1"/>
          </p:nvPr>
        </p:nvSpPr>
        <p:spPr>
          <a:xfrm>
            <a:off x="576000" y="926792"/>
            <a:ext cx="8100000" cy="3024000"/>
          </a:xfrm>
        </p:spPr>
        <p:txBody>
          <a:bodyPr/>
          <a:lstStyle/>
          <a:p>
            <a:r>
              <a:rPr lang="fi-FI" dirty="0">
                <a:solidFill>
                  <a:srgbClr val="FF0000"/>
                </a:solidFill>
              </a:rPr>
              <a:t>Yrittäjyyteen liittyy usein keskeisenä elementtinä vapaus. Yrittäjät haluavat olla oman elämänsä herroja, ottaa ja kantaa yrittäjätoimintaan liittyvät riskit. Yrittäjä haluaa itse päättää, miten ja kuinka isolla sijoituksella hän varautuu vanhuuteen, mahdolliseen työkyvyttömyyteen tai jopa ennenaikaiseen kuolemaan</a:t>
            </a:r>
            <a:r>
              <a:rPr lang="fi-FI" dirty="0" smtClean="0">
                <a:solidFill>
                  <a:srgbClr val="FF0000"/>
                </a:solidFill>
              </a:rPr>
              <a:t>.</a:t>
            </a:r>
          </a:p>
          <a:p>
            <a:r>
              <a:rPr lang="fi-FI" dirty="0" smtClean="0"/>
              <a:t>…</a:t>
            </a:r>
          </a:p>
          <a:p>
            <a:r>
              <a:rPr lang="fi-FI" dirty="0">
                <a:solidFill>
                  <a:srgbClr val="FF0000"/>
                </a:solidFill>
              </a:rPr>
              <a:t>Yrittäjän vapautta ja riskin hyväksymistä painottavaan maailmaan sopii huonosti ajatus pakollisesta eläkevakuutuksesta</a:t>
            </a:r>
            <a:r>
              <a:rPr lang="fi-FI" dirty="0"/>
              <a:t>, joka hänen on pakko ottaa ja jonka tarjoaman turvan taso ja vakuutusmaksujen taso eivät ole vapaasti hänen itsensä </a:t>
            </a:r>
            <a:r>
              <a:rPr lang="fi-FI" dirty="0" smtClean="0"/>
              <a:t>määrättävissä</a:t>
            </a:r>
          </a:p>
          <a:p>
            <a:r>
              <a:rPr lang="fi-FI" dirty="0" smtClean="0"/>
              <a:t>…</a:t>
            </a:r>
          </a:p>
          <a:p>
            <a:r>
              <a:rPr lang="fi-FI" dirty="0">
                <a:solidFill>
                  <a:srgbClr val="FF0000"/>
                </a:solidFill>
              </a:rPr>
              <a:t>Syy niin yrittäjän kuin työntekijänkin eläkevakuuttamisen pakollisuuteen on ihmisen optimismi.</a:t>
            </a:r>
            <a:r>
              <a:rPr lang="fi-FI" dirty="0"/>
              <a:t> </a:t>
            </a:r>
            <a:r>
              <a:rPr lang="fi-FI" dirty="0">
                <a:solidFill>
                  <a:srgbClr val="FF0000"/>
                </a:solidFill>
              </a:rPr>
              <a:t>Me uskomme säilyvämme terveinä, joten emme tarvitse turvaa työkyvyttömyyden varalle puhumattakaan siitä, että kuolisimme lastemme ollessa vielä pieniä. Me uskomme yritystoimintamme menestyvän ja osaavamme menestyksellisesti sijoittaa yritystoiminnan voitot ja saavamme hyvän turvan vanhuudenpäiville. </a:t>
            </a:r>
            <a:r>
              <a:rPr lang="fi-FI" dirty="0" smtClean="0">
                <a:solidFill>
                  <a:srgbClr val="FF0000"/>
                </a:solidFill>
              </a:rPr>
              <a:t>Ai</a:t>
            </a:r>
            <a:r>
              <a:rPr lang="fi-FI" dirty="0" smtClean="0"/>
              <a:t>na kaikki ei kuitenkaan </a:t>
            </a:r>
            <a:r>
              <a:rPr lang="fi-FI" dirty="0"/>
              <a:t>suju suunnitellusti. Terveys voi pettää ja maailman mullistukset voivat syödä sijoitukset. Optimistin eteen heitetyt riskit voivat ollakin liian isoja yksin kannettavaksi</a:t>
            </a:r>
          </a:p>
        </p:txBody>
      </p:sp>
      <p:sp>
        <p:nvSpPr>
          <p:cNvPr id="4" name="Dian numeron paikkamerkki 3"/>
          <p:cNvSpPr>
            <a:spLocks noGrp="1"/>
          </p:cNvSpPr>
          <p:nvPr>
            <p:ph type="sldNum" sz="quarter" idx="12"/>
          </p:nvPr>
        </p:nvSpPr>
        <p:spPr/>
        <p:txBody>
          <a:bodyPr/>
          <a:lstStyle/>
          <a:p>
            <a:fld id="{629A8EAC-8D09-4E2A-8E44-201C14B39164}" type="slidenum">
              <a:rPr lang="fi-FI" smtClean="0"/>
              <a:t>12</a:t>
            </a:fld>
            <a:endParaRPr lang="fi-FI"/>
          </a:p>
        </p:txBody>
      </p:sp>
    </p:spTree>
    <p:extLst>
      <p:ext uri="{BB962C8B-B14F-4D97-AF65-F5344CB8AC3E}">
        <p14:creationId xmlns:p14="http://schemas.microsoft.com/office/powerpoint/2010/main" val="277039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6000" y="78821"/>
            <a:ext cx="8100000" cy="994172"/>
          </a:xfrm>
        </p:spPr>
        <p:txBody>
          <a:bodyPr/>
          <a:lstStyle/>
          <a:p>
            <a:r>
              <a:rPr lang="fi-FI" dirty="0" smtClean="0"/>
              <a:t>OTTEITA ETK:N  YEL-BLOGI-SARJASTA</a:t>
            </a:r>
            <a:endParaRPr lang="fi-FI" dirty="0"/>
          </a:p>
        </p:txBody>
      </p:sp>
      <p:sp>
        <p:nvSpPr>
          <p:cNvPr id="3" name="Sisällön paikkamerkki 2"/>
          <p:cNvSpPr>
            <a:spLocks noGrp="1"/>
          </p:cNvSpPr>
          <p:nvPr>
            <p:ph idx="1"/>
          </p:nvPr>
        </p:nvSpPr>
        <p:spPr>
          <a:xfrm>
            <a:off x="501859" y="829260"/>
            <a:ext cx="8100000" cy="3024000"/>
          </a:xfrm>
        </p:spPr>
        <p:txBody>
          <a:bodyPr/>
          <a:lstStyle/>
          <a:p>
            <a:r>
              <a:rPr lang="fi-FI" dirty="0" smtClean="0"/>
              <a:t>… </a:t>
            </a:r>
            <a:r>
              <a:rPr lang="fi-FI" dirty="0">
                <a:solidFill>
                  <a:srgbClr val="FF0000"/>
                </a:solidFill>
              </a:rPr>
              <a:t>Yrittäjä kuitenkin toivoo joustoa ja yrittäjän vapautta. </a:t>
            </a:r>
            <a:r>
              <a:rPr lang="fi-FI" dirty="0"/>
              <a:t>Toisaalta kysymyksessä on pakollinen lakisääteinen eläkevakuutus, jonka tarkoituksena on turvata kaikille turva vanhuuden ja työkyvyttömyyden varalle. </a:t>
            </a:r>
            <a:r>
              <a:rPr lang="fi-FI" dirty="0">
                <a:solidFill>
                  <a:srgbClr val="FF0000"/>
                </a:solidFill>
              </a:rPr>
              <a:t>Näiden yhteensovittaminen hyväksi kombinaatioksi on yrittäjän eläkelain tehtävä ja lain kehittämistä mietitään tällä hetkellä </a:t>
            </a:r>
            <a:r>
              <a:rPr lang="fi-FI" dirty="0" err="1">
                <a:solidFill>
                  <a:srgbClr val="FF0000"/>
                </a:solidFill>
              </a:rPr>
              <a:t>sosiaali</a:t>
            </a:r>
            <a:r>
              <a:rPr lang="fi-FI" dirty="0">
                <a:solidFill>
                  <a:srgbClr val="FF0000"/>
                </a:solidFill>
              </a:rPr>
              <a:t>- ja terveysministeriön työryhmässä. Voisiko yrittäjän eläkevakuuttamista muuttaa nykyaikaisemmaksi ja joustavaksi kuitenkaan eläketurvasta tinkimättä? </a:t>
            </a:r>
            <a:r>
              <a:rPr lang="fi-FI" dirty="0"/>
              <a:t>Tavoitteena tulee olla, että vakuuttaminen olisi yrittäjälle </a:t>
            </a:r>
            <a:r>
              <a:rPr lang="fi-FI" dirty="0" smtClean="0"/>
              <a:t>helppoa</a:t>
            </a:r>
          </a:p>
          <a:p>
            <a:r>
              <a:rPr lang="fi-FI" dirty="0" smtClean="0"/>
              <a:t>…Todellisuudessa </a:t>
            </a:r>
            <a:r>
              <a:rPr lang="fi-FI" dirty="0"/>
              <a:t>yrittäjänä aloitetaan keskimäärin lähes nelikymppisenä, ei kaksikymppisenä. Siksi useimmilla uusillakin yrittäjillä on </a:t>
            </a:r>
            <a:r>
              <a:rPr lang="fi-FI" dirty="0" err="1"/>
              <a:t>plakkarissa</a:t>
            </a:r>
            <a:r>
              <a:rPr lang="fi-FI" dirty="0"/>
              <a:t> jo palkansaajana ansaittua </a:t>
            </a:r>
            <a:r>
              <a:rPr lang="fi-FI" dirty="0" smtClean="0"/>
              <a:t>työeläketurvaa</a:t>
            </a:r>
          </a:p>
          <a:p>
            <a:pPr lvl="0"/>
            <a:r>
              <a:rPr lang="fi-FI" dirty="0"/>
              <a:t>Liisalla, kuten enemmistöllä yrittäjistä, </a:t>
            </a:r>
            <a:r>
              <a:rPr lang="fi-FI" dirty="0">
                <a:solidFill>
                  <a:srgbClr val="FF0000"/>
                </a:solidFill>
              </a:rPr>
              <a:t>ansaittu työeläke ylittää Kelan eläkkeiden yhteensovitusrajat, jolloin Liisan on rationaalista pitää YEL työtulonsa kohdallaan. Näin hän saa täyden hyödyn YEL-maksulleen. </a:t>
            </a:r>
            <a:r>
              <a:rPr lang="fi-FI" dirty="0"/>
              <a:t>YEL-työtulon perusteella määräytynyt vanhempainpäiväraha on myös Liisalla muistissa. Vähän kremppaa kokeneena Liisa osaa arvostaa myös maksuun sisältyvää turvaa työkyvyttömyyden varalle.</a:t>
            </a:r>
          </a:p>
          <a:p>
            <a:endParaRPr lang="fi-FI" dirty="0"/>
          </a:p>
        </p:txBody>
      </p:sp>
      <p:sp>
        <p:nvSpPr>
          <p:cNvPr id="4" name="Dian numeron paikkamerkki 3"/>
          <p:cNvSpPr>
            <a:spLocks noGrp="1"/>
          </p:cNvSpPr>
          <p:nvPr>
            <p:ph type="sldNum" sz="quarter" idx="12"/>
          </p:nvPr>
        </p:nvSpPr>
        <p:spPr/>
        <p:txBody>
          <a:bodyPr/>
          <a:lstStyle/>
          <a:p>
            <a:fld id="{629A8EAC-8D09-4E2A-8E44-201C14B39164}" type="slidenum">
              <a:rPr lang="fi-FI" smtClean="0"/>
              <a:t>13</a:t>
            </a:fld>
            <a:endParaRPr lang="fi-FI"/>
          </a:p>
        </p:txBody>
      </p:sp>
    </p:spTree>
    <p:extLst>
      <p:ext uri="{BB962C8B-B14F-4D97-AF65-F5344CB8AC3E}">
        <p14:creationId xmlns:p14="http://schemas.microsoft.com/office/powerpoint/2010/main" val="246669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8A45E103-FE05-4AC5-8529-1850A4B71223}"/>
              </a:ext>
            </a:extLst>
          </p:cNvPr>
          <p:cNvSpPr>
            <a:spLocks noGrp="1"/>
          </p:cNvSpPr>
          <p:nvPr>
            <p:ph type="body" sz="quarter" idx="14"/>
          </p:nvPr>
        </p:nvSpPr>
        <p:spPr/>
        <p:txBody>
          <a:bodyPr/>
          <a:lstStyle/>
          <a:p>
            <a:endParaRPr lang="fi-FI"/>
          </a:p>
        </p:txBody>
      </p:sp>
      <p:sp>
        <p:nvSpPr>
          <p:cNvPr id="2" name="Tekstiruutu 1"/>
          <p:cNvSpPr txBox="1"/>
          <p:nvPr/>
        </p:nvSpPr>
        <p:spPr>
          <a:xfrm>
            <a:off x="1464284" y="4468434"/>
            <a:ext cx="5343771" cy="646331"/>
          </a:xfrm>
          <a:prstGeom prst="rect">
            <a:avLst/>
          </a:prstGeom>
          <a:noFill/>
        </p:spPr>
        <p:txBody>
          <a:bodyPr wrap="none" rtlCol="0">
            <a:spAutoFit/>
          </a:bodyPr>
          <a:lstStyle/>
          <a:p>
            <a:pPr algn="ctr"/>
            <a:r>
              <a:rPr lang="fi-FI" dirty="0" smtClean="0">
                <a:solidFill>
                  <a:schemeClr val="bg1"/>
                </a:solidFill>
              </a:rPr>
              <a:t>Elämänturvayhtiö huolehtii </a:t>
            </a:r>
          </a:p>
          <a:p>
            <a:pPr algn="ctr"/>
            <a:r>
              <a:rPr lang="fi-FI" dirty="0" smtClean="0">
                <a:solidFill>
                  <a:schemeClr val="bg1"/>
                </a:solidFill>
              </a:rPr>
              <a:t>asiakkaiden riskien lisäksi myös omista riskeistään</a:t>
            </a:r>
            <a:endParaRPr lang="fi-FI" dirty="0">
              <a:solidFill>
                <a:schemeClr val="bg1"/>
              </a:solidFill>
            </a:endParaRPr>
          </a:p>
        </p:txBody>
      </p:sp>
      <p:grpSp>
        <p:nvGrpSpPr>
          <p:cNvPr id="6" name="Group 149"/>
          <p:cNvGrpSpPr/>
          <p:nvPr/>
        </p:nvGrpSpPr>
        <p:grpSpPr>
          <a:xfrm>
            <a:off x="3794993" y="4061019"/>
            <a:ext cx="407415" cy="407415"/>
            <a:chOff x="5578475" y="549275"/>
            <a:chExt cx="1004888" cy="1004888"/>
          </a:xfrm>
          <a:solidFill>
            <a:schemeClr val="bg1"/>
          </a:solidFill>
        </p:grpSpPr>
        <p:sp>
          <p:nvSpPr>
            <p:cNvPr id="8" name="Freeform 7"/>
            <p:cNvSpPr>
              <a:spLocks noChangeArrowheads="1"/>
            </p:cNvSpPr>
            <p:nvPr/>
          </p:nvSpPr>
          <p:spPr bwMode="auto">
            <a:xfrm>
              <a:off x="5578475" y="549275"/>
              <a:ext cx="646113" cy="938213"/>
            </a:xfrm>
            <a:custGeom>
              <a:avLst/>
              <a:gdLst>
                <a:gd name="T0" fmla="*/ 1793 w 1794"/>
                <a:gd name="T1" fmla="*/ 750 h 2607"/>
                <a:gd name="T2" fmla="*/ 1162 w 1794"/>
                <a:gd name="T3" fmla="*/ 0 h 2607"/>
                <a:gd name="T4" fmla="*/ 527 w 1794"/>
                <a:gd name="T5" fmla="*/ 750 h 2607"/>
                <a:gd name="T6" fmla="*/ 838 w 1794"/>
                <a:gd name="T7" fmla="*/ 1396 h 2607"/>
                <a:gd name="T8" fmla="*/ 838 w 1794"/>
                <a:gd name="T9" fmla="*/ 1644 h 2607"/>
                <a:gd name="T10" fmla="*/ 265 w 1794"/>
                <a:gd name="T11" fmla="*/ 1855 h 2607"/>
                <a:gd name="T12" fmla="*/ 0 w 1794"/>
                <a:gd name="T13" fmla="*/ 2230 h 2607"/>
                <a:gd name="T14" fmla="*/ 0 w 1794"/>
                <a:gd name="T15" fmla="*/ 2606 h 2607"/>
                <a:gd name="T16" fmla="*/ 1303 w 1794"/>
                <a:gd name="T17" fmla="*/ 2606 h 2607"/>
                <a:gd name="T18" fmla="*/ 1303 w 1794"/>
                <a:gd name="T19" fmla="*/ 2512 h 2607"/>
                <a:gd name="T20" fmla="*/ 93 w 1794"/>
                <a:gd name="T21" fmla="*/ 2512 h 2607"/>
                <a:gd name="T22" fmla="*/ 93 w 1794"/>
                <a:gd name="T23" fmla="*/ 2230 h 2607"/>
                <a:gd name="T24" fmla="*/ 296 w 1794"/>
                <a:gd name="T25" fmla="*/ 1943 h 2607"/>
                <a:gd name="T26" fmla="*/ 931 w 1794"/>
                <a:gd name="T27" fmla="*/ 1709 h 2607"/>
                <a:gd name="T28" fmla="*/ 931 w 1794"/>
                <a:gd name="T29" fmla="*/ 1452 h 2607"/>
                <a:gd name="T30" fmla="*/ 1159 w 1794"/>
                <a:gd name="T31" fmla="*/ 1503 h 2607"/>
                <a:gd name="T32" fmla="*/ 1395 w 1794"/>
                <a:gd name="T33" fmla="*/ 1449 h 2607"/>
                <a:gd name="T34" fmla="*/ 1395 w 1794"/>
                <a:gd name="T35" fmla="*/ 1677 h 2607"/>
                <a:gd name="T36" fmla="*/ 1488 w 1794"/>
                <a:gd name="T37" fmla="*/ 1677 h 2607"/>
                <a:gd name="T38" fmla="*/ 1488 w 1794"/>
                <a:gd name="T39" fmla="*/ 1391 h 2607"/>
                <a:gd name="T40" fmla="*/ 1793 w 1794"/>
                <a:gd name="T41" fmla="*/ 750 h 2607"/>
                <a:gd name="T42" fmla="*/ 1162 w 1794"/>
                <a:gd name="T43" fmla="*/ 93 h 2607"/>
                <a:gd name="T44" fmla="*/ 1694 w 1794"/>
                <a:gd name="T45" fmla="*/ 646 h 2607"/>
                <a:gd name="T46" fmla="*/ 1680 w 1794"/>
                <a:gd name="T47" fmla="*/ 646 h 2607"/>
                <a:gd name="T48" fmla="*/ 1292 w 1794"/>
                <a:gd name="T49" fmla="*/ 443 h 2607"/>
                <a:gd name="T50" fmla="*/ 1249 w 1794"/>
                <a:gd name="T51" fmla="*/ 370 h 2607"/>
                <a:gd name="T52" fmla="*/ 1210 w 1794"/>
                <a:gd name="T53" fmla="*/ 446 h 2607"/>
                <a:gd name="T54" fmla="*/ 809 w 1794"/>
                <a:gd name="T55" fmla="*/ 646 h 2607"/>
                <a:gd name="T56" fmla="*/ 635 w 1794"/>
                <a:gd name="T57" fmla="*/ 609 h 2607"/>
                <a:gd name="T58" fmla="*/ 1162 w 1794"/>
                <a:gd name="T59" fmla="*/ 93 h 2607"/>
                <a:gd name="T60" fmla="*/ 1162 w 1794"/>
                <a:gd name="T61" fmla="*/ 1408 h 2607"/>
                <a:gd name="T62" fmla="*/ 620 w 1794"/>
                <a:gd name="T63" fmla="*/ 750 h 2607"/>
                <a:gd name="T64" fmla="*/ 623 w 1794"/>
                <a:gd name="T65" fmla="*/ 705 h 2607"/>
                <a:gd name="T66" fmla="*/ 809 w 1794"/>
                <a:gd name="T67" fmla="*/ 736 h 2607"/>
                <a:gd name="T68" fmla="*/ 1249 w 1794"/>
                <a:gd name="T69" fmla="*/ 547 h 2607"/>
                <a:gd name="T70" fmla="*/ 1593 w 1794"/>
                <a:gd name="T71" fmla="*/ 748 h 2607"/>
                <a:gd name="T72" fmla="*/ 1700 w 1794"/>
                <a:gd name="T73" fmla="*/ 736 h 2607"/>
                <a:gd name="T74" fmla="*/ 1703 w 1794"/>
                <a:gd name="T75" fmla="*/ 736 h 2607"/>
                <a:gd name="T76" fmla="*/ 1703 w 1794"/>
                <a:gd name="T77" fmla="*/ 750 h 2607"/>
                <a:gd name="T78" fmla="*/ 1162 w 1794"/>
                <a:gd name="T79" fmla="*/ 1408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2607">
                  <a:moveTo>
                    <a:pt x="1793" y="750"/>
                  </a:moveTo>
                  <a:cubicBezTo>
                    <a:pt x="1793" y="336"/>
                    <a:pt x="1508" y="0"/>
                    <a:pt x="1162" y="0"/>
                  </a:cubicBezTo>
                  <a:cubicBezTo>
                    <a:pt x="812" y="0"/>
                    <a:pt x="527" y="336"/>
                    <a:pt x="527" y="750"/>
                  </a:cubicBezTo>
                  <a:cubicBezTo>
                    <a:pt x="527" y="1024"/>
                    <a:pt x="651" y="1264"/>
                    <a:pt x="838" y="1396"/>
                  </a:cubicBezTo>
                  <a:lnTo>
                    <a:pt x="838" y="1644"/>
                  </a:lnTo>
                  <a:lnTo>
                    <a:pt x="265" y="1855"/>
                  </a:lnTo>
                  <a:cubicBezTo>
                    <a:pt x="107" y="1912"/>
                    <a:pt x="0" y="2064"/>
                    <a:pt x="0" y="2230"/>
                  </a:cubicBezTo>
                  <a:lnTo>
                    <a:pt x="0" y="2606"/>
                  </a:lnTo>
                  <a:lnTo>
                    <a:pt x="1303" y="2606"/>
                  </a:lnTo>
                  <a:lnTo>
                    <a:pt x="1303" y="2512"/>
                  </a:lnTo>
                  <a:lnTo>
                    <a:pt x="93" y="2512"/>
                  </a:lnTo>
                  <a:lnTo>
                    <a:pt x="93" y="2230"/>
                  </a:lnTo>
                  <a:cubicBezTo>
                    <a:pt x="93" y="2101"/>
                    <a:pt x="175" y="1985"/>
                    <a:pt x="296" y="1943"/>
                  </a:cubicBezTo>
                  <a:lnTo>
                    <a:pt x="931" y="1709"/>
                  </a:lnTo>
                  <a:lnTo>
                    <a:pt x="931" y="1452"/>
                  </a:lnTo>
                  <a:cubicBezTo>
                    <a:pt x="1001" y="1486"/>
                    <a:pt x="1080" y="1503"/>
                    <a:pt x="1159" y="1503"/>
                  </a:cubicBezTo>
                  <a:cubicBezTo>
                    <a:pt x="1244" y="1503"/>
                    <a:pt x="1323" y="1483"/>
                    <a:pt x="1395" y="1449"/>
                  </a:cubicBezTo>
                  <a:lnTo>
                    <a:pt x="1395" y="1677"/>
                  </a:lnTo>
                  <a:lnTo>
                    <a:pt x="1488" y="1677"/>
                  </a:lnTo>
                  <a:lnTo>
                    <a:pt x="1488" y="1391"/>
                  </a:lnTo>
                  <a:cubicBezTo>
                    <a:pt x="1672" y="1258"/>
                    <a:pt x="1793" y="1021"/>
                    <a:pt x="1793" y="750"/>
                  </a:cubicBezTo>
                  <a:close/>
                  <a:moveTo>
                    <a:pt x="1162" y="93"/>
                  </a:moveTo>
                  <a:cubicBezTo>
                    <a:pt x="1429" y="93"/>
                    <a:pt x="1652" y="333"/>
                    <a:pt x="1694" y="646"/>
                  </a:cubicBezTo>
                  <a:cubicBezTo>
                    <a:pt x="1689" y="646"/>
                    <a:pt x="1686" y="646"/>
                    <a:pt x="1680" y="646"/>
                  </a:cubicBezTo>
                  <a:cubicBezTo>
                    <a:pt x="1502" y="680"/>
                    <a:pt x="1395" y="623"/>
                    <a:pt x="1292" y="443"/>
                  </a:cubicBezTo>
                  <a:lnTo>
                    <a:pt x="1249" y="370"/>
                  </a:lnTo>
                  <a:lnTo>
                    <a:pt x="1210" y="446"/>
                  </a:lnTo>
                  <a:cubicBezTo>
                    <a:pt x="1154" y="553"/>
                    <a:pt x="967" y="646"/>
                    <a:pt x="809" y="646"/>
                  </a:cubicBezTo>
                  <a:cubicBezTo>
                    <a:pt x="745" y="646"/>
                    <a:pt x="688" y="635"/>
                    <a:pt x="635" y="609"/>
                  </a:cubicBezTo>
                  <a:cubicBezTo>
                    <a:pt x="685" y="316"/>
                    <a:pt x="903" y="93"/>
                    <a:pt x="1162" y="93"/>
                  </a:cubicBezTo>
                  <a:close/>
                  <a:moveTo>
                    <a:pt x="1162" y="1408"/>
                  </a:moveTo>
                  <a:cubicBezTo>
                    <a:pt x="863" y="1408"/>
                    <a:pt x="620" y="1111"/>
                    <a:pt x="620" y="750"/>
                  </a:cubicBezTo>
                  <a:cubicBezTo>
                    <a:pt x="620" y="736"/>
                    <a:pt x="620" y="719"/>
                    <a:pt x="623" y="705"/>
                  </a:cubicBezTo>
                  <a:cubicBezTo>
                    <a:pt x="682" y="728"/>
                    <a:pt x="742" y="736"/>
                    <a:pt x="809" y="736"/>
                  </a:cubicBezTo>
                  <a:cubicBezTo>
                    <a:pt x="973" y="736"/>
                    <a:pt x="1154" y="655"/>
                    <a:pt x="1249" y="547"/>
                  </a:cubicBezTo>
                  <a:cubicBezTo>
                    <a:pt x="1343" y="683"/>
                    <a:pt x="1452" y="748"/>
                    <a:pt x="1593" y="748"/>
                  </a:cubicBezTo>
                  <a:cubicBezTo>
                    <a:pt x="1626" y="748"/>
                    <a:pt x="1660" y="745"/>
                    <a:pt x="1700" y="736"/>
                  </a:cubicBezTo>
                  <a:lnTo>
                    <a:pt x="1703" y="736"/>
                  </a:lnTo>
                  <a:cubicBezTo>
                    <a:pt x="1703" y="742"/>
                    <a:pt x="1703" y="745"/>
                    <a:pt x="1703" y="750"/>
                  </a:cubicBezTo>
                  <a:cubicBezTo>
                    <a:pt x="1700" y="1114"/>
                    <a:pt x="1457" y="1408"/>
                    <a:pt x="1162" y="1408"/>
                  </a:cubicBezTo>
                  <a:close/>
                </a:path>
              </a:pathLst>
            </a:custGeom>
            <a:grp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8"/>
            <p:cNvSpPr>
              <a:spLocks noChangeArrowheads="1"/>
            </p:cNvSpPr>
            <p:nvPr/>
          </p:nvSpPr>
          <p:spPr bwMode="auto">
            <a:xfrm>
              <a:off x="6169025" y="1150938"/>
              <a:ext cx="414338" cy="403225"/>
            </a:xfrm>
            <a:custGeom>
              <a:avLst/>
              <a:gdLst>
                <a:gd name="T0" fmla="*/ 883 w 1152"/>
                <a:gd name="T1" fmla="*/ 0 h 1121"/>
                <a:gd name="T2" fmla="*/ 576 w 1152"/>
                <a:gd name="T3" fmla="*/ 197 h 1121"/>
                <a:gd name="T4" fmla="*/ 274 w 1152"/>
                <a:gd name="T5" fmla="*/ 3 h 1121"/>
                <a:gd name="T6" fmla="*/ 0 w 1152"/>
                <a:gd name="T7" fmla="*/ 338 h 1121"/>
                <a:gd name="T8" fmla="*/ 553 w 1152"/>
                <a:gd name="T9" fmla="*/ 1114 h 1121"/>
                <a:gd name="T10" fmla="*/ 576 w 1152"/>
                <a:gd name="T11" fmla="*/ 1120 h 1121"/>
                <a:gd name="T12" fmla="*/ 598 w 1152"/>
                <a:gd name="T13" fmla="*/ 1114 h 1121"/>
                <a:gd name="T14" fmla="*/ 1151 w 1152"/>
                <a:gd name="T15" fmla="*/ 310 h 1121"/>
                <a:gd name="T16" fmla="*/ 883 w 1152"/>
                <a:gd name="T17" fmla="*/ 0 h 1121"/>
                <a:gd name="T18" fmla="*/ 576 w 1152"/>
                <a:gd name="T19" fmla="*/ 1018 h 1121"/>
                <a:gd name="T20" fmla="*/ 93 w 1152"/>
                <a:gd name="T21" fmla="*/ 338 h 1121"/>
                <a:gd name="T22" fmla="*/ 274 w 1152"/>
                <a:gd name="T23" fmla="*/ 96 h 1121"/>
                <a:gd name="T24" fmla="*/ 531 w 1152"/>
                <a:gd name="T25" fmla="*/ 324 h 1121"/>
                <a:gd name="T26" fmla="*/ 618 w 1152"/>
                <a:gd name="T27" fmla="*/ 324 h 1121"/>
                <a:gd name="T28" fmla="*/ 883 w 1152"/>
                <a:gd name="T29" fmla="*/ 93 h 1121"/>
                <a:gd name="T30" fmla="*/ 1055 w 1152"/>
                <a:gd name="T31" fmla="*/ 310 h 1121"/>
                <a:gd name="T32" fmla="*/ 576 w 1152"/>
                <a:gd name="T33" fmla="*/ 1018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2" h="1121">
                  <a:moveTo>
                    <a:pt x="883" y="0"/>
                  </a:moveTo>
                  <a:cubicBezTo>
                    <a:pt x="779" y="0"/>
                    <a:pt x="655" y="62"/>
                    <a:pt x="576" y="197"/>
                  </a:cubicBezTo>
                  <a:cubicBezTo>
                    <a:pt x="505" y="76"/>
                    <a:pt x="395" y="3"/>
                    <a:pt x="274" y="3"/>
                  </a:cubicBezTo>
                  <a:cubicBezTo>
                    <a:pt x="139" y="3"/>
                    <a:pt x="0" y="107"/>
                    <a:pt x="0" y="338"/>
                  </a:cubicBezTo>
                  <a:cubicBezTo>
                    <a:pt x="0" y="801"/>
                    <a:pt x="531" y="1100"/>
                    <a:pt x="553" y="1114"/>
                  </a:cubicBezTo>
                  <a:cubicBezTo>
                    <a:pt x="559" y="1117"/>
                    <a:pt x="568" y="1120"/>
                    <a:pt x="576" y="1120"/>
                  </a:cubicBezTo>
                  <a:cubicBezTo>
                    <a:pt x="585" y="1120"/>
                    <a:pt x="593" y="1117"/>
                    <a:pt x="598" y="1114"/>
                  </a:cubicBezTo>
                  <a:cubicBezTo>
                    <a:pt x="621" y="1103"/>
                    <a:pt x="1151" y="801"/>
                    <a:pt x="1151" y="310"/>
                  </a:cubicBezTo>
                  <a:cubicBezTo>
                    <a:pt x="1148" y="96"/>
                    <a:pt x="1016" y="0"/>
                    <a:pt x="883" y="0"/>
                  </a:cubicBezTo>
                  <a:close/>
                  <a:moveTo>
                    <a:pt x="576" y="1018"/>
                  </a:moveTo>
                  <a:cubicBezTo>
                    <a:pt x="477" y="959"/>
                    <a:pt x="93" y="697"/>
                    <a:pt x="93" y="338"/>
                  </a:cubicBezTo>
                  <a:cubicBezTo>
                    <a:pt x="93" y="192"/>
                    <a:pt x="164" y="96"/>
                    <a:pt x="274" y="96"/>
                  </a:cubicBezTo>
                  <a:cubicBezTo>
                    <a:pt x="364" y="96"/>
                    <a:pt x="477" y="166"/>
                    <a:pt x="531" y="324"/>
                  </a:cubicBezTo>
                  <a:cubicBezTo>
                    <a:pt x="542" y="361"/>
                    <a:pt x="607" y="361"/>
                    <a:pt x="618" y="324"/>
                  </a:cubicBezTo>
                  <a:cubicBezTo>
                    <a:pt x="672" y="163"/>
                    <a:pt x="790" y="93"/>
                    <a:pt x="883" y="93"/>
                  </a:cubicBezTo>
                  <a:cubicBezTo>
                    <a:pt x="988" y="93"/>
                    <a:pt x="1055" y="178"/>
                    <a:pt x="1055" y="310"/>
                  </a:cubicBezTo>
                  <a:cubicBezTo>
                    <a:pt x="1055" y="694"/>
                    <a:pt x="672" y="956"/>
                    <a:pt x="576" y="101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6414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99347" y="85936"/>
            <a:ext cx="7243762" cy="746730"/>
          </a:xfrm>
        </p:spPr>
        <p:txBody>
          <a:bodyPr/>
          <a:lstStyle/>
          <a:p>
            <a:r>
              <a:rPr lang="fi-FI" sz="2000" dirty="0" smtClean="0"/>
              <a:t>Yrittäjän maailma – fantasia ja todellisuus</a:t>
            </a:r>
            <a:endParaRPr lang="en-US" sz="2000" dirty="0">
              <a:ea typeface="ＭＳ Ｐゴシック" pitchFamily="34" charset="-128"/>
            </a:endParaRPr>
          </a:p>
        </p:txBody>
      </p:sp>
      <p:sp>
        <p:nvSpPr>
          <p:cNvPr id="5123" name="Content Placeholder 2"/>
          <p:cNvSpPr>
            <a:spLocks noGrp="1"/>
          </p:cNvSpPr>
          <p:nvPr>
            <p:ph idx="1"/>
          </p:nvPr>
        </p:nvSpPr>
        <p:spPr>
          <a:xfrm>
            <a:off x="762317" y="1112034"/>
            <a:ext cx="7270856" cy="3294366"/>
          </a:xfrm>
        </p:spPr>
        <p:txBody>
          <a:bodyPr/>
          <a:lstStyle/>
          <a:p>
            <a:pPr marL="214313" indent="-214313">
              <a:buFont typeface="Wingdings" panose="05000000000000000000" pitchFamily="2" charset="2"/>
              <a:buChar char="q"/>
            </a:pPr>
            <a:endParaRPr lang="fi-FI" sz="1350" b="1" dirty="0">
              <a:solidFill>
                <a:srgbClr val="000000"/>
              </a:solidFill>
              <a:latin typeface="Arial" charset="0"/>
              <a:sym typeface="Wingdings" pitchFamily="2" charset="2"/>
            </a:endParaRPr>
          </a:p>
          <a:p>
            <a:pPr marL="214313" indent="-214313">
              <a:buFont typeface="Wingdings" panose="05000000000000000000" pitchFamily="2" charset="2"/>
              <a:buChar char="q"/>
            </a:pPr>
            <a:endParaRPr lang="fi-FI" sz="1350" b="1" dirty="0">
              <a:solidFill>
                <a:srgbClr val="000000"/>
              </a:solidFill>
              <a:latin typeface="Arial" charset="0"/>
              <a:sym typeface="Wingdings" pitchFamily="2" charset="2"/>
            </a:endParaRPr>
          </a:p>
          <a:p>
            <a:pPr marL="0" indent="0"/>
            <a:r>
              <a:rPr lang="fi-FI" sz="1350" b="1" dirty="0">
                <a:solidFill>
                  <a:srgbClr val="000000"/>
                </a:solidFill>
                <a:latin typeface="Arial" charset="0"/>
                <a:sym typeface="Wingdings" pitchFamily="2" charset="2"/>
              </a:rPr>
              <a:t> </a:t>
            </a:r>
            <a:endParaRPr lang="fi-FI" sz="1050" b="1" dirty="0">
              <a:solidFill>
                <a:srgbClr val="000000"/>
              </a:solidFill>
              <a:latin typeface="Arial" charset="0"/>
              <a:sym typeface="Wingdings" pitchFamily="2" charset="2"/>
            </a:endParaRPr>
          </a:p>
        </p:txBody>
      </p:sp>
      <p:sp>
        <p:nvSpPr>
          <p:cNvPr id="5124" name="Päivämäärän paikkamerkki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25" b="1">
                <a:solidFill>
                  <a:schemeClr val="tx1"/>
                </a:solidFill>
                <a:latin typeface="Arial" charset="0"/>
                <a:ea typeface="ＭＳ Ｐゴシック" pitchFamily="34" charset="-128"/>
              </a:defRPr>
            </a:lvl1pPr>
            <a:lvl2pPr marL="557213" indent="-214313" eaLnBrk="0" hangingPunct="0">
              <a:defRPr sz="825" b="1">
                <a:solidFill>
                  <a:schemeClr val="tx1"/>
                </a:solidFill>
                <a:latin typeface="Arial" charset="0"/>
                <a:ea typeface="ＭＳ Ｐゴシック" pitchFamily="34" charset="-128"/>
              </a:defRPr>
            </a:lvl2pPr>
            <a:lvl3pPr marL="857250" indent="-171450" eaLnBrk="0" hangingPunct="0">
              <a:defRPr sz="825" b="1">
                <a:solidFill>
                  <a:schemeClr val="tx1"/>
                </a:solidFill>
                <a:latin typeface="Arial" charset="0"/>
                <a:ea typeface="ＭＳ Ｐゴシック" pitchFamily="34" charset="-128"/>
              </a:defRPr>
            </a:lvl3pPr>
            <a:lvl4pPr marL="1200150" indent="-171450" eaLnBrk="0" hangingPunct="0">
              <a:defRPr sz="825" b="1">
                <a:solidFill>
                  <a:schemeClr val="tx1"/>
                </a:solidFill>
                <a:latin typeface="Arial" charset="0"/>
                <a:ea typeface="ＭＳ Ｐゴシック" pitchFamily="34" charset="-128"/>
              </a:defRPr>
            </a:lvl4pPr>
            <a:lvl5pPr marL="1543050" indent="-171450" eaLnBrk="0" hangingPunct="0">
              <a:defRPr sz="825" b="1">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825" b="1">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825" b="1">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825" b="1">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825" b="1">
                <a:solidFill>
                  <a:schemeClr val="tx1"/>
                </a:solidFill>
                <a:latin typeface="Arial" charset="0"/>
                <a:ea typeface="ＭＳ Ｐゴシック"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fld id="{732B59DD-F2BD-48B5-BDEF-179B98BD48E2}" type="datetime1">
              <a:rPr kumimoji="0" lang="fi-FI" sz="825" b="0" i="0" u="none" strike="noStrike" kern="1200" cap="none" spc="0" normalizeH="0" baseline="0" noProof="0" smtClean="0">
                <a:ln>
                  <a:noFill/>
                </a:ln>
                <a:solidFill>
                  <a:srgbClr val="7F7F7F"/>
                </a:solidFill>
                <a:effectLst/>
                <a:uLnTx/>
                <a:uFillTx/>
                <a:latin typeface="Calibri" pitchFamily="34" charset="0"/>
                <a:ea typeface="ＭＳ Ｐゴシック" pitchFamily="34" charset="-128"/>
                <a:cs typeface="+mn-cs"/>
              </a:rPr>
              <a:pPr marL="0" marR="0" lvl="0" indent="0" algn="l" defTabSz="457200" rtl="0" eaLnBrk="0" fontAlgn="auto" latinLnBrk="0" hangingPunct="0">
                <a:lnSpc>
                  <a:spcPct val="100000"/>
                </a:lnSpc>
                <a:spcBef>
                  <a:spcPts val="0"/>
                </a:spcBef>
                <a:spcAft>
                  <a:spcPts val="0"/>
                </a:spcAft>
                <a:buClrTx/>
                <a:buSzTx/>
                <a:buFontTx/>
                <a:buNone/>
                <a:tabLst/>
                <a:defRPr/>
              </a:pPr>
              <a:t>28.3.2019</a:t>
            </a:fld>
            <a:endParaRPr kumimoji="0" lang="fi-FI" sz="825" b="0" i="0" u="none" strike="noStrike" kern="1200" cap="none" spc="0" normalizeH="0" baseline="0" noProof="0" dirty="0" smtClean="0">
              <a:ln>
                <a:noFill/>
              </a:ln>
              <a:solidFill>
                <a:srgbClr val="7F7F7F"/>
              </a:solidFill>
              <a:effectLst/>
              <a:uLnTx/>
              <a:uFillTx/>
              <a:latin typeface="Calibri" pitchFamily="34" charset="0"/>
              <a:ea typeface="ＭＳ Ｐゴシック" pitchFamily="34" charset="-128"/>
              <a:cs typeface="+mn-cs"/>
            </a:endParaRPr>
          </a:p>
        </p:txBody>
      </p:sp>
      <p:sp>
        <p:nvSpPr>
          <p:cNvPr id="5125" name="Dian numeron paikkamerkki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25" b="1">
                <a:solidFill>
                  <a:schemeClr val="tx1"/>
                </a:solidFill>
                <a:latin typeface="Arial" charset="0"/>
                <a:ea typeface="ＭＳ Ｐゴシック" pitchFamily="34" charset="-128"/>
              </a:defRPr>
            </a:lvl1pPr>
            <a:lvl2pPr marL="557213" indent="-214313" eaLnBrk="0" hangingPunct="0">
              <a:defRPr sz="825" b="1">
                <a:solidFill>
                  <a:schemeClr val="tx1"/>
                </a:solidFill>
                <a:latin typeface="Arial" charset="0"/>
                <a:ea typeface="ＭＳ Ｐゴシック" pitchFamily="34" charset="-128"/>
              </a:defRPr>
            </a:lvl2pPr>
            <a:lvl3pPr marL="857250" indent="-171450" eaLnBrk="0" hangingPunct="0">
              <a:defRPr sz="825" b="1">
                <a:solidFill>
                  <a:schemeClr val="tx1"/>
                </a:solidFill>
                <a:latin typeface="Arial" charset="0"/>
                <a:ea typeface="ＭＳ Ｐゴシック" pitchFamily="34" charset="-128"/>
              </a:defRPr>
            </a:lvl3pPr>
            <a:lvl4pPr marL="1200150" indent="-171450" eaLnBrk="0" hangingPunct="0">
              <a:defRPr sz="825" b="1">
                <a:solidFill>
                  <a:schemeClr val="tx1"/>
                </a:solidFill>
                <a:latin typeface="Arial" charset="0"/>
                <a:ea typeface="ＭＳ Ｐゴシック" pitchFamily="34" charset="-128"/>
              </a:defRPr>
            </a:lvl4pPr>
            <a:lvl5pPr marL="1543050" indent="-171450" eaLnBrk="0" hangingPunct="0">
              <a:defRPr sz="825" b="1">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825" b="1">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825" b="1">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825" b="1">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825" b="1">
                <a:solidFill>
                  <a:schemeClr val="tx1"/>
                </a:solidFill>
                <a:latin typeface="Arial" charset="0"/>
                <a:ea typeface="ＭＳ Ｐゴシック"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fld id="{0FED97A5-4439-40AD-BCBC-DB0D7F1A8F3E}" type="slidenum">
              <a:rPr kumimoji="0" lang="fi-FI" sz="825" b="0" i="0" u="none" strike="noStrike" kern="1200" cap="none" spc="0" normalizeH="0" baseline="0" noProof="0" smtClean="0">
                <a:ln>
                  <a:noFill/>
                </a:ln>
                <a:solidFill>
                  <a:srgbClr val="7F7F7F"/>
                </a:solidFill>
                <a:effectLst/>
                <a:uLnTx/>
                <a:uFillTx/>
                <a:latin typeface="Calibri" pitchFamily="34" charset="0"/>
                <a:ea typeface="ＭＳ Ｐゴシック" pitchFamily="34" charset="-128"/>
                <a:cs typeface="+mn-cs"/>
              </a:rPr>
              <a:pPr marL="0" marR="0" lvl="0" indent="0" algn="l" defTabSz="457200" rtl="0" eaLnBrk="0" fontAlgn="auto" latinLnBrk="0" hangingPunct="0">
                <a:lnSpc>
                  <a:spcPct val="100000"/>
                </a:lnSpc>
                <a:spcBef>
                  <a:spcPts val="0"/>
                </a:spcBef>
                <a:spcAft>
                  <a:spcPts val="0"/>
                </a:spcAft>
                <a:buClrTx/>
                <a:buSzTx/>
                <a:buFontTx/>
                <a:buNone/>
                <a:tabLst/>
                <a:defRPr/>
              </a:pPr>
              <a:t>2</a:t>
            </a:fld>
            <a:endParaRPr kumimoji="0" lang="fi-FI" sz="825" b="0" i="0" u="none" strike="noStrike" kern="1200" cap="none" spc="0" normalizeH="0" baseline="0" noProof="0" dirty="0" smtClean="0">
              <a:ln>
                <a:noFill/>
              </a:ln>
              <a:solidFill>
                <a:srgbClr val="7F7F7F"/>
              </a:solidFill>
              <a:effectLst/>
              <a:uLnTx/>
              <a:uFillTx/>
              <a:latin typeface="Calibri" pitchFamily="34" charset="0"/>
              <a:ea typeface="ＭＳ Ｐゴシック" pitchFamily="34" charset="-128"/>
              <a:cs typeface="+mn-cs"/>
            </a:endParaRPr>
          </a:p>
        </p:txBody>
      </p:sp>
      <p:pic>
        <p:nvPicPr>
          <p:cNvPr id="2" name="Kuva 1"/>
          <p:cNvPicPr>
            <a:picLocks noChangeAspect="1"/>
          </p:cNvPicPr>
          <p:nvPr/>
        </p:nvPicPr>
        <p:blipFill>
          <a:blip r:embed="rId2"/>
          <a:stretch>
            <a:fillRect/>
          </a:stretch>
        </p:blipFill>
        <p:spPr>
          <a:xfrm>
            <a:off x="6533129" y="3416487"/>
            <a:ext cx="2118585" cy="1552345"/>
          </a:xfrm>
          <a:prstGeom prst="rect">
            <a:avLst/>
          </a:prstGeom>
        </p:spPr>
      </p:pic>
      <p:pic>
        <p:nvPicPr>
          <p:cNvPr id="3" name="Kuva 2"/>
          <p:cNvPicPr>
            <a:picLocks noChangeAspect="1"/>
          </p:cNvPicPr>
          <p:nvPr/>
        </p:nvPicPr>
        <p:blipFill>
          <a:blip r:embed="rId3"/>
          <a:stretch>
            <a:fillRect/>
          </a:stretch>
        </p:blipFill>
        <p:spPr>
          <a:xfrm>
            <a:off x="6081311" y="405513"/>
            <a:ext cx="2739852" cy="1270295"/>
          </a:xfrm>
          <a:prstGeom prst="rect">
            <a:avLst/>
          </a:prstGeom>
        </p:spPr>
      </p:pic>
      <p:pic>
        <p:nvPicPr>
          <p:cNvPr id="4" name="Kuva 3"/>
          <p:cNvPicPr>
            <a:picLocks noChangeAspect="1"/>
          </p:cNvPicPr>
          <p:nvPr/>
        </p:nvPicPr>
        <p:blipFill>
          <a:blip r:embed="rId4"/>
          <a:stretch>
            <a:fillRect/>
          </a:stretch>
        </p:blipFill>
        <p:spPr>
          <a:xfrm>
            <a:off x="5446876" y="2085501"/>
            <a:ext cx="1836215" cy="977725"/>
          </a:xfrm>
          <a:prstGeom prst="rect">
            <a:avLst/>
          </a:prstGeom>
        </p:spPr>
      </p:pic>
      <p:pic>
        <p:nvPicPr>
          <p:cNvPr id="6" name="Kuva 5"/>
          <p:cNvPicPr>
            <a:picLocks noChangeAspect="1"/>
          </p:cNvPicPr>
          <p:nvPr/>
        </p:nvPicPr>
        <p:blipFill>
          <a:blip r:embed="rId5"/>
          <a:stretch>
            <a:fillRect/>
          </a:stretch>
        </p:blipFill>
        <p:spPr>
          <a:xfrm>
            <a:off x="599347" y="3587707"/>
            <a:ext cx="3305175" cy="1381125"/>
          </a:xfrm>
          <a:prstGeom prst="rect">
            <a:avLst/>
          </a:prstGeom>
        </p:spPr>
      </p:pic>
      <p:pic>
        <p:nvPicPr>
          <p:cNvPr id="8" name="Kuva 7"/>
          <p:cNvPicPr>
            <a:picLocks noChangeAspect="1"/>
          </p:cNvPicPr>
          <p:nvPr/>
        </p:nvPicPr>
        <p:blipFill>
          <a:blip r:embed="rId6"/>
          <a:stretch>
            <a:fillRect/>
          </a:stretch>
        </p:blipFill>
        <p:spPr>
          <a:xfrm>
            <a:off x="599347" y="832666"/>
            <a:ext cx="3635839" cy="2577810"/>
          </a:xfrm>
          <a:prstGeom prst="rect">
            <a:avLst/>
          </a:prstGeom>
        </p:spPr>
      </p:pic>
    </p:spTree>
    <p:extLst>
      <p:ext uri="{BB962C8B-B14F-4D97-AF65-F5344CB8AC3E}">
        <p14:creationId xmlns:p14="http://schemas.microsoft.com/office/powerpoint/2010/main" val="111822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pPr defTabSz="685800"/>
            <a:fld id="{AEF28B38-18CD-45F7-BC13-FDF411831B66}" type="slidenum">
              <a:rPr lang="fi-FI">
                <a:solidFill>
                  <a:prstClr val="white"/>
                </a:solidFill>
              </a:rPr>
              <a:pPr defTabSz="685800"/>
              <a:t>3</a:t>
            </a:fld>
            <a:endParaRPr lang="fi-FI" dirty="0">
              <a:solidFill>
                <a:prstClr val="white"/>
              </a:solidFill>
            </a:endParaRPr>
          </a:p>
        </p:txBody>
      </p:sp>
      <p:sp>
        <p:nvSpPr>
          <p:cNvPr id="6" name="Alatunnisteen paikkamerkki 5"/>
          <p:cNvSpPr>
            <a:spLocks noGrp="1"/>
          </p:cNvSpPr>
          <p:nvPr>
            <p:ph type="ftr" sz="quarter" idx="3"/>
          </p:nvPr>
        </p:nvSpPr>
        <p:spPr/>
        <p:txBody>
          <a:bodyPr/>
          <a:lstStyle/>
          <a:p>
            <a:pPr defTabSz="685800"/>
            <a:r>
              <a:rPr lang="fi-FI">
                <a:solidFill>
                  <a:prstClr val="white"/>
                </a:solidFill>
                <a:latin typeface="Verdana"/>
              </a:rPr>
              <a:t>ELÄKETURVAKESKUS</a:t>
            </a:r>
            <a:endParaRPr lang="fi-FI" sz="975" dirty="0">
              <a:solidFill>
                <a:prstClr val="white"/>
              </a:solidFill>
              <a:latin typeface="Verdana"/>
            </a:endParaRPr>
          </a:p>
        </p:txBody>
      </p:sp>
      <p:sp>
        <p:nvSpPr>
          <p:cNvPr id="13" name="Sisällön paikkamerkki 4"/>
          <p:cNvSpPr>
            <a:spLocks noGrp="1"/>
          </p:cNvSpPr>
          <p:nvPr>
            <p:ph idx="1"/>
          </p:nvPr>
        </p:nvSpPr>
        <p:spPr>
          <a:xfrm>
            <a:off x="1600189" y="1005244"/>
            <a:ext cx="5915025" cy="3263504"/>
          </a:xfrm>
        </p:spPr>
        <p:txBody>
          <a:bodyPr/>
          <a:lstStyle/>
          <a:p>
            <a:pPr marL="384413" lvl="1" indent="0">
              <a:buNone/>
            </a:pPr>
            <a:endParaRPr lang="fi-FI" b="1" dirty="0" smtClean="0">
              <a:solidFill>
                <a:srgbClr val="FF0000"/>
              </a:solidFill>
            </a:endParaRPr>
          </a:p>
          <a:p>
            <a:endParaRPr lang="fi-FI" sz="1050" dirty="0"/>
          </a:p>
          <a:p>
            <a:pPr lvl="1"/>
            <a:endParaRPr lang="fi-FI" sz="1050" dirty="0"/>
          </a:p>
          <a:p>
            <a:endParaRPr lang="fi-FI" sz="1350" dirty="0"/>
          </a:p>
          <a:p>
            <a:endParaRPr lang="en-US" sz="1350" dirty="0"/>
          </a:p>
        </p:txBody>
      </p:sp>
      <p:sp>
        <p:nvSpPr>
          <p:cNvPr id="7" name="Sisällön paikkamerkki 4"/>
          <p:cNvSpPr txBox="1">
            <a:spLocks/>
          </p:cNvSpPr>
          <p:nvPr/>
        </p:nvSpPr>
        <p:spPr>
          <a:xfrm>
            <a:off x="1600189" y="880146"/>
            <a:ext cx="5915025" cy="3263504"/>
          </a:xfrm>
          <a:prstGeom prst="rect">
            <a:avLst/>
          </a:prstGeom>
        </p:spPr>
        <p:txBody>
          <a:bodyPr vert="horz" lIns="68580" tIns="34290" rIns="68580" bIns="3429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57213" lvl="1" indent="-172800" defTabSz="342900">
              <a:spcAft>
                <a:spcPts val="450"/>
              </a:spcAft>
            </a:pPr>
            <a:endParaRPr lang="fi-FI" sz="1350" dirty="0">
              <a:solidFill>
                <a:prstClr val="black"/>
              </a:solidFill>
            </a:endParaRPr>
          </a:p>
          <a:p>
            <a:pPr marL="128588" indent="-128588" defTabSz="514350">
              <a:spcBef>
                <a:spcPts val="563"/>
              </a:spcBef>
            </a:pPr>
            <a:endParaRPr lang="fi-FI" sz="1350" dirty="0">
              <a:solidFill>
                <a:prstClr val="black"/>
              </a:solidFill>
            </a:endParaRPr>
          </a:p>
          <a:p>
            <a:pPr marL="128588" indent="-128588" defTabSz="514350">
              <a:spcBef>
                <a:spcPts val="563"/>
              </a:spcBef>
            </a:pPr>
            <a:endParaRPr lang="en-US" sz="1350" dirty="0">
              <a:solidFill>
                <a:prstClr val="black"/>
              </a:solidFill>
            </a:endParaRPr>
          </a:p>
        </p:txBody>
      </p:sp>
      <p:sp>
        <p:nvSpPr>
          <p:cNvPr id="8" name="Otsikko 1"/>
          <p:cNvSpPr>
            <a:spLocks noGrp="1"/>
          </p:cNvSpPr>
          <p:nvPr>
            <p:ph type="title"/>
          </p:nvPr>
        </p:nvSpPr>
        <p:spPr>
          <a:xfrm>
            <a:off x="1600189" y="159787"/>
            <a:ext cx="5915025" cy="994172"/>
          </a:xfrm>
        </p:spPr>
        <p:txBody>
          <a:bodyPr/>
          <a:lstStyle/>
          <a:p>
            <a:r>
              <a:rPr lang="fi-FI" dirty="0" smtClean="0"/>
              <a:t>Laskettuja maksuja, painotettu keskimääräinen maksu</a:t>
            </a:r>
            <a:endParaRPr lang="en-US" dirty="0"/>
          </a:p>
        </p:txBody>
      </p:sp>
      <p:graphicFrame>
        <p:nvGraphicFramePr>
          <p:cNvPr id="5" name="Taulukko 4"/>
          <p:cNvGraphicFramePr>
            <a:graphicFrameLocks noGrp="1"/>
          </p:cNvGraphicFramePr>
          <p:nvPr>
            <p:extLst>
              <p:ext uri="{D42A27DB-BD31-4B8C-83A1-F6EECF244321}">
                <p14:modId xmlns:p14="http://schemas.microsoft.com/office/powerpoint/2010/main" val="1634043384"/>
              </p:ext>
            </p:extLst>
          </p:nvPr>
        </p:nvGraphicFramePr>
        <p:xfrm>
          <a:off x="1600189" y="1252455"/>
          <a:ext cx="5749171" cy="1384541"/>
        </p:xfrm>
        <a:graphic>
          <a:graphicData uri="http://schemas.openxmlformats.org/drawingml/2006/table">
            <a:tbl>
              <a:tblPr>
                <a:tableStyleId>{5C22544A-7EE6-4342-B048-85BDC9FD1C3A}</a:tableStyleId>
              </a:tblPr>
              <a:tblGrid>
                <a:gridCol w="1903193">
                  <a:extLst>
                    <a:ext uri="{9D8B030D-6E8A-4147-A177-3AD203B41FA5}">
                      <a16:colId xmlns:a16="http://schemas.microsoft.com/office/drawing/2014/main" val="2981480106"/>
                    </a:ext>
                  </a:extLst>
                </a:gridCol>
                <a:gridCol w="1273467">
                  <a:extLst>
                    <a:ext uri="{9D8B030D-6E8A-4147-A177-3AD203B41FA5}">
                      <a16:colId xmlns:a16="http://schemas.microsoft.com/office/drawing/2014/main" val="2876875453"/>
                    </a:ext>
                  </a:extLst>
                </a:gridCol>
                <a:gridCol w="623639">
                  <a:extLst>
                    <a:ext uri="{9D8B030D-6E8A-4147-A177-3AD203B41FA5}">
                      <a16:colId xmlns:a16="http://schemas.microsoft.com/office/drawing/2014/main" val="3459116394"/>
                    </a:ext>
                  </a:extLst>
                </a:gridCol>
                <a:gridCol w="623639">
                  <a:extLst>
                    <a:ext uri="{9D8B030D-6E8A-4147-A177-3AD203B41FA5}">
                      <a16:colId xmlns:a16="http://schemas.microsoft.com/office/drawing/2014/main" val="2923914893"/>
                    </a:ext>
                  </a:extLst>
                </a:gridCol>
                <a:gridCol w="701594">
                  <a:extLst>
                    <a:ext uri="{9D8B030D-6E8A-4147-A177-3AD203B41FA5}">
                      <a16:colId xmlns:a16="http://schemas.microsoft.com/office/drawing/2014/main" val="3404403066"/>
                    </a:ext>
                  </a:extLst>
                </a:gridCol>
                <a:gridCol w="623639">
                  <a:extLst>
                    <a:ext uri="{9D8B030D-6E8A-4147-A177-3AD203B41FA5}">
                      <a16:colId xmlns:a16="http://schemas.microsoft.com/office/drawing/2014/main" val="127831045"/>
                    </a:ext>
                  </a:extLst>
                </a:gridCol>
              </a:tblGrid>
              <a:tr h="516407">
                <a:tc>
                  <a:txBody>
                    <a:bodyPr/>
                    <a:lstStyle/>
                    <a:p>
                      <a:pPr algn="l" fontAlgn="b"/>
                      <a:r>
                        <a:rPr lang="fi-FI" sz="900" u="none" strike="noStrike" dirty="0">
                          <a:effectLst/>
                        </a:rPr>
                        <a:t>Painotettu keskimääräinen </a:t>
                      </a:r>
                      <a:r>
                        <a:rPr lang="fi-FI" sz="900" u="none" strike="noStrike" dirty="0" smtClean="0">
                          <a:effectLst/>
                        </a:rPr>
                        <a:t>maksu, YEL-jakaumalla painotettu</a:t>
                      </a:r>
                      <a:endParaRPr lang="fi-FI" sz="9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 </a:t>
                      </a:r>
                      <a:endParaRPr lang="fi-FI" sz="9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 </a:t>
                      </a:r>
                      <a:endParaRPr lang="fi-FI" sz="9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 </a:t>
                      </a:r>
                      <a:endParaRPr lang="fi-FI" sz="9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 </a:t>
                      </a:r>
                      <a:endParaRPr lang="fi-FI" sz="9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 </a:t>
                      </a:r>
                      <a:endParaRPr lang="fi-FI" sz="9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17911288"/>
                  </a:ext>
                </a:extLst>
              </a:tr>
              <a:tr h="179592">
                <a:tc>
                  <a:txBody>
                    <a:bodyPr/>
                    <a:lstStyle/>
                    <a:p>
                      <a:pPr algn="l" fontAlgn="b"/>
                      <a:r>
                        <a:rPr lang="fi-FI" sz="900" u="none" strike="noStrike" dirty="0" smtClean="0">
                          <a:effectLst/>
                        </a:rPr>
                        <a:t>Reaalikorko</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900" u="none" strike="noStrike" dirty="0" smtClean="0">
                          <a:effectLst/>
                        </a:rPr>
                        <a:t>0 </a:t>
                      </a:r>
                      <a:r>
                        <a:rPr lang="fi-FI" sz="900" u="none" strike="noStrike" dirty="0">
                          <a:effectLst/>
                        </a:rPr>
                        <a:t>%</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900" u="none" strike="noStrike" dirty="0" smtClean="0">
                          <a:effectLst/>
                        </a:rPr>
                        <a:t>1 </a:t>
                      </a:r>
                      <a:r>
                        <a:rPr lang="fi-FI" sz="900" u="none" strike="noStrike" dirty="0">
                          <a:effectLst/>
                        </a:rPr>
                        <a:t>%</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900" u="none" strike="noStrike" dirty="0" smtClean="0">
                          <a:effectLst/>
                        </a:rPr>
                        <a:t>2 </a:t>
                      </a:r>
                      <a:r>
                        <a:rPr lang="fi-FI" sz="900" u="none" strike="noStrike" dirty="0">
                          <a:effectLst/>
                        </a:rPr>
                        <a:t>%</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900" u="none" strike="noStrike" dirty="0" smtClean="0">
                          <a:effectLst/>
                        </a:rPr>
                        <a:t>3 </a:t>
                      </a:r>
                      <a:r>
                        <a:rPr lang="fi-FI" sz="900" u="none" strike="noStrike" dirty="0">
                          <a:effectLst/>
                        </a:rPr>
                        <a:t>%</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900" u="none" strike="noStrike" dirty="0" smtClean="0">
                          <a:effectLst/>
                        </a:rPr>
                        <a:t>4 </a:t>
                      </a:r>
                      <a:r>
                        <a:rPr lang="fi-FI" sz="900" u="none" strike="noStrike" dirty="0">
                          <a:effectLst/>
                        </a:rPr>
                        <a:t>%</a:t>
                      </a:r>
                      <a:endParaRPr lang="fi-FI" sz="900" b="1" i="0" u="none" strike="noStrike" dirty="0">
                        <a:solidFill>
                          <a:srgbClr val="000000"/>
                        </a:solidFill>
                        <a:effectLst/>
                        <a:latin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654967"/>
                  </a:ext>
                </a:extLst>
              </a:tr>
              <a:tr h="344271">
                <a:tc>
                  <a:txBody>
                    <a:bodyPr/>
                    <a:lstStyle/>
                    <a:p>
                      <a:pPr algn="l" fontAlgn="b"/>
                      <a:r>
                        <a:rPr lang="fi-FI" sz="900" u="none" strike="noStrike" dirty="0" smtClean="0">
                          <a:effectLst/>
                        </a:rPr>
                        <a:t>Hoitokulu</a:t>
                      </a:r>
                      <a:r>
                        <a:rPr lang="fi-FI" sz="900" u="none" strike="noStrike" baseline="0" dirty="0" smtClean="0">
                          <a:effectLst/>
                        </a:rPr>
                        <a:t> </a:t>
                      </a:r>
                      <a:r>
                        <a:rPr lang="fi-FI" sz="900" u="none" strike="noStrike" dirty="0" smtClean="0">
                          <a:effectLst/>
                        </a:rPr>
                        <a:t>ja </a:t>
                      </a:r>
                      <a:r>
                        <a:rPr lang="fi-FI" sz="900" u="none" strike="noStrike" dirty="0">
                          <a:effectLst/>
                        </a:rPr>
                        <a:t>riskimarginaali 10 % sisältyy</a:t>
                      </a:r>
                      <a:endParaRPr lang="fi-FI" sz="9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900" u="none" strike="noStrike" dirty="0">
                          <a:effectLst/>
                        </a:rPr>
                        <a:t>61,1 %</a:t>
                      </a:r>
                      <a:endParaRPr lang="fi-FI" sz="9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900" u="none" strike="noStrike" dirty="0">
                          <a:effectLst/>
                        </a:rPr>
                        <a:t>44,9 %</a:t>
                      </a:r>
                      <a:endParaRPr lang="fi-FI" sz="9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900" u="none" strike="noStrike" dirty="0">
                          <a:effectLst/>
                        </a:rPr>
                        <a:t>33,8 %</a:t>
                      </a:r>
                      <a:endParaRPr lang="fi-FI" sz="9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900" u="none" strike="noStrike">
                          <a:effectLst/>
                        </a:rPr>
                        <a:t>23,6 %</a:t>
                      </a:r>
                      <a:endParaRPr lang="fi-FI" sz="900" b="0" i="0" u="none" strike="noStrike">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900" u="none" strike="noStrike" dirty="0">
                          <a:effectLst/>
                        </a:rPr>
                        <a:t>20,5 %</a:t>
                      </a:r>
                      <a:endParaRPr lang="fi-FI" sz="900" b="0" i="0" u="none" strike="noStrike" dirty="0">
                        <a:solidFill>
                          <a:srgbClr val="000000"/>
                        </a:solidFill>
                        <a:effectLst/>
                        <a:latin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2618174"/>
                  </a:ext>
                </a:extLst>
              </a:tr>
              <a:tr h="344271">
                <a:tc>
                  <a:txBody>
                    <a:bodyPr/>
                    <a:lstStyle/>
                    <a:p>
                      <a:pPr algn="l" fontAlgn="b"/>
                      <a:r>
                        <a:rPr lang="fi-FI" sz="900" u="none" strike="noStrike" dirty="0" smtClean="0">
                          <a:effectLst/>
                        </a:rPr>
                        <a:t>Hoitokulu </a:t>
                      </a:r>
                      <a:r>
                        <a:rPr lang="fi-FI" sz="900" u="none" strike="noStrike" dirty="0">
                          <a:effectLst/>
                        </a:rPr>
                        <a:t>ja riskimarginaali </a:t>
                      </a:r>
                      <a:r>
                        <a:rPr lang="fi-FI" sz="900" u="none" strike="noStrike" dirty="0" err="1" smtClean="0">
                          <a:effectLst/>
                        </a:rPr>
                        <a:t>sII</a:t>
                      </a:r>
                      <a:r>
                        <a:rPr lang="fi-FI" sz="900" u="none" strike="noStrike" dirty="0" smtClean="0">
                          <a:effectLst/>
                        </a:rPr>
                        <a:t> mukaillen </a:t>
                      </a:r>
                      <a:r>
                        <a:rPr lang="fi-FI" sz="900" u="none" strike="noStrike" dirty="0">
                          <a:effectLst/>
                        </a:rPr>
                        <a:t>sisältyy</a:t>
                      </a:r>
                      <a:endParaRPr lang="fi-FI" sz="9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58,5 %</a:t>
                      </a:r>
                      <a:endParaRPr lang="fi-FI" sz="9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46,0 %</a:t>
                      </a:r>
                      <a:endParaRPr lang="fi-FI" sz="9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37,0 %</a:t>
                      </a:r>
                      <a:endParaRPr lang="fi-FI" sz="9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a:effectLst/>
                        </a:rPr>
                        <a:t>27,9 %</a:t>
                      </a:r>
                      <a:endParaRPr lang="fi-FI" sz="9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900" u="none" strike="noStrike" dirty="0">
                          <a:effectLst/>
                        </a:rPr>
                        <a:t>25,4 %</a:t>
                      </a:r>
                      <a:endParaRPr lang="fi-FI" sz="9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87593268"/>
                  </a:ext>
                </a:extLst>
              </a:tr>
            </a:tbl>
          </a:graphicData>
        </a:graphic>
      </p:graphicFrame>
      <p:sp>
        <p:nvSpPr>
          <p:cNvPr id="2" name="Suorakulmio 1"/>
          <p:cNvSpPr/>
          <p:nvPr/>
        </p:nvSpPr>
        <p:spPr>
          <a:xfrm>
            <a:off x="4917989" y="2389397"/>
            <a:ext cx="1145059" cy="35422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Tekstiruutu 2"/>
          <p:cNvSpPr txBox="1"/>
          <p:nvPr/>
        </p:nvSpPr>
        <p:spPr>
          <a:xfrm>
            <a:off x="3328086" y="3080951"/>
            <a:ext cx="5593492" cy="1323439"/>
          </a:xfrm>
          <a:prstGeom prst="rect">
            <a:avLst/>
          </a:prstGeom>
          <a:noFill/>
          <a:ln w="38100">
            <a:solidFill>
              <a:srgbClr val="C00000"/>
            </a:solidFill>
          </a:ln>
        </p:spPr>
        <p:txBody>
          <a:bodyPr wrap="square" rtlCol="0">
            <a:spAutoFit/>
          </a:bodyPr>
          <a:lstStyle/>
          <a:p>
            <a:r>
              <a:rPr lang="fi-FI" sz="2000" dirty="0" smtClean="0">
                <a:latin typeface="Verdana" panose="020B0604030504040204" pitchFamily="34" charset="0"/>
                <a:ea typeface="Verdana" panose="020B0604030504040204" pitchFamily="34" charset="0"/>
                <a:cs typeface="Verdana" panose="020B0604030504040204" pitchFamily="34" charset="0"/>
              </a:rPr>
              <a:t>Henkiyhtiö saattaa </a:t>
            </a:r>
            <a:r>
              <a:rPr lang="fi-FI" sz="2000" dirty="0" err="1" smtClean="0">
                <a:latin typeface="Verdana" panose="020B0604030504040204" pitchFamily="34" charset="0"/>
                <a:ea typeface="Verdana" panose="020B0604030504040204" pitchFamily="34" charset="0"/>
                <a:cs typeface="Verdana" panose="020B0604030504040204" pitchFamily="34" charset="0"/>
              </a:rPr>
              <a:t>VYL:n</a:t>
            </a:r>
            <a:r>
              <a:rPr lang="fi-FI" sz="2000" dirty="0" smtClean="0">
                <a:latin typeface="Verdana" panose="020B0604030504040204" pitchFamily="34" charset="0"/>
                <a:ea typeface="Verdana" panose="020B0604030504040204" pitchFamily="34" charset="0"/>
                <a:cs typeface="Verdana" panose="020B0604030504040204" pitchFamily="34" charset="0"/>
              </a:rPr>
              <a:t> mukaisesti pystyä tähän haarukkaan, </a:t>
            </a:r>
            <a:r>
              <a:rPr lang="fi-FI" sz="2000" dirty="0" err="1" smtClean="0">
                <a:latin typeface="Verdana" panose="020B0604030504040204" pitchFamily="34" charset="0"/>
                <a:ea typeface="Verdana" panose="020B0604030504040204" pitchFamily="34" charset="0"/>
                <a:cs typeface="Verdana" panose="020B0604030504040204" pitchFamily="34" charset="0"/>
              </a:rPr>
              <a:t>YEL:in</a:t>
            </a:r>
            <a:r>
              <a:rPr lang="fi-FI" sz="2000" dirty="0" smtClean="0">
                <a:latin typeface="Verdana" panose="020B0604030504040204" pitchFamily="34" charset="0"/>
                <a:ea typeface="Verdana" panose="020B0604030504040204" pitchFamily="34" charset="0"/>
                <a:cs typeface="Verdana" panose="020B0604030504040204" pitchFamily="34" charset="0"/>
              </a:rPr>
              <a:t> 24% maksulla saa siis vain noin 52 – 65 % </a:t>
            </a:r>
            <a:r>
              <a:rPr lang="fi-FI" sz="2000" dirty="0" err="1" smtClean="0">
                <a:latin typeface="Verdana" panose="020B0604030504040204" pitchFamily="34" charset="0"/>
                <a:ea typeface="Verdana" panose="020B0604030504040204" pitchFamily="34" charset="0"/>
                <a:cs typeface="Verdana" panose="020B0604030504040204" pitchFamily="34" charset="0"/>
              </a:rPr>
              <a:t>YEL:in</a:t>
            </a:r>
            <a:r>
              <a:rPr lang="fi-FI" sz="2000" dirty="0" smtClean="0">
                <a:latin typeface="Verdana" panose="020B0604030504040204" pitchFamily="34" charset="0"/>
                <a:ea typeface="Verdana" panose="020B0604030504040204" pitchFamily="34" charset="0"/>
                <a:cs typeface="Verdana" panose="020B0604030504040204" pitchFamily="34" charset="0"/>
              </a:rPr>
              <a:t> eduista</a:t>
            </a: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4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974" y="192149"/>
            <a:ext cx="7466557" cy="594419"/>
          </a:xfrm>
        </p:spPr>
        <p:txBody>
          <a:bodyPr/>
          <a:lstStyle/>
          <a:p>
            <a:r>
              <a:rPr lang="fi-FI" sz="2000" dirty="0" smtClean="0"/>
              <a:t>Yrittäjän vaihtoehtoinen tuotepaketti, kuultuja toiveita … </a:t>
            </a:r>
            <a:endParaRPr lang="fi-FI" sz="2000" dirty="0"/>
          </a:p>
        </p:txBody>
      </p:sp>
      <p:sp>
        <p:nvSpPr>
          <p:cNvPr id="3" name="Sisällön paikkamerkki 2"/>
          <p:cNvSpPr>
            <a:spLocks noGrp="1"/>
          </p:cNvSpPr>
          <p:nvPr>
            <p:ph idx="1"/>
          </p:nvPr>
        </p:nvSpPr>
        <p:spPr>
          <a:xfrm>
            <a:off x="384677" y="786568"/>
            <a:ext cx="8828691" cy="605396"/>
          </a:xfrm>
        </p:spPr>
        <p:txBody>
          <a:bodyPr/>
          <a:lstStyle/>
          <a:p>
            <a:r>
              <a:rPr lang="fi-FI" sz="1600" dirty="0" smtClean="0"/>
              <a:t>”</a:t>
            </a:r>
            <a:r>
              <a:rPr lang="fi-FI" sz="1600" dirty="0" err="1" smtClean="0"/>
              <a:t>mulle</a:t>
            </a:r>
            <a:r>
              <a:rPr lang="fi-FI" sz="1600" dirty="0" smtClean="0"/>
              <a:t> </a:t>
            </a:r>
            <a:r>
              <a:rPr lang="fi-FI" sz="1600" dirty="0"/>
              <a:t>tai perheelle </a:t>
            </a:r>
            <a:r>
              <a:rPr lang="fi-FI" sz="1600" dirty="0" err="1"/>
              <a:t>mun</a:t>
            </a:r>
            <a:r>
              <a:rPr lang="fi-FI" sz="1600" dirty="0"/>
              <a:t> rahat kaikissa tapauksissa, ei valtiolle/järjestelmälle koska ” kannan jo yrittäjänä koko järjestelmää hartioillani</a:t>
            </a:r>
            <a:r>
              <a:rPr lang="fi-FI" sz="1600" dirty="0" smtClean="0"/>
              <a:t>”</a:t>
            </a:r>
          </a:p>
          <a:p>
            <a:pPr marL="0" indent="0">
              <a:buNone/>
            </a:pPr>
            <a:r>
              <a:rPr lang="fi-FI" sz="1600" dirty="0" smtClean="0"/>
              <a:t>Yrittäjän paketti</a:t>
            </a:r>
            <a:endParaRPr lang="fi-FI" sz="1600" dirty="0"/>
          </a:p>
          <a:p>
            <a:r>
              <a:rPr lang="fi-FI" sz="1600" b="1" dirty="0" err="1" smtClean="0"/>
              <a:t>Säästämis</a:t>
            </a:r>
            <a:r>
              <a:rPr lang="fi-FI" sz="1600" b="1" dirty="0" smtClean="0"/>
              <a:t>-elementti: säästöhenkivakuutus, yksilöllinen eläkevakuutus, (ryhmäeläkevakuutus)</a:t>
            </a:r>
            <a:r>
              <a:rPr lang="fi-FI" sz="1600" dirty="0" smtClean="0"/>
              <a:t> , </a:t>
            </a:r>
            <a:r>
              <a:rPr lang="fi-FI" sz="1600" dirty="0" err="1" smtClean="0"/>
              <a:t>sij.sidonnainen</a:t>
            </a:r>
            <a:r>
              <a:rPr lang="fi-FI" sz="1600" dirty="0" smtClean="0"/>
              <a:t> /takuutuottoinen/yhdistelmä</a:t>
            </a:r>
          </a:p>
          <a:p>
            <a:r>
              <a:rPr lang="fi-FI" sz="1600" b="1" dirty="0" smtClean="0"/>
              <a:t>Kuolemanvaraturva </a:t>
            </a:r>
            <a:r>
              <a:rPr lang="fi-FI" sz="1600" dirty="0" smtClean="0"/>
              <a:t>    </a:t>
            </a:r>
          </a:p>
          <a:p>
            <a:r>
              <a:rPr lang="fi-FI" sz="1600" b="1" dirty="0" err="1" smtClean="0"/>
              <a:t>Tkv</a:t>
            </a:r>
            <a:r>
              <a:rPr lang="fi-FI" sz="1600" b="1" dirty="0" smtClean="0"/>
              <a:t> päiväraha (</a:t>
            </a:r>
            <a:r>
              <a:rPr lang="fi-FI" sz="1600" dirty="0" smtClean="0"/>
              <a:t>ov 30-60 pv) lyhytaikaisen </a:t>
            </a:r>
            <a:r>
              <a:rPr lang="fi-FI" sz="1600" dirty="0" err="1" smtClean="0"/>
              <a:t>tkv</a:t>
            </a:r>
            <a:r>
              <a:rPr lang="fi-FI" sz="1600" dirty="0" smtClean="0"/>
              <a:t> varalle </a:t>
            </a:r>
          </a:p>
          <a:p>
            <a:r>
              <a:rPr lang="fi-FI" sz="1600" b="1" dirty="0" smtClean="0"/>
              <a:t>Tapaturmainen invaliditeetti</a:t>
            </a:r>
            <a:r>
              <a:rPr lang="fi-FI" sz="1600" dirty="0" smtClean="0"/>
              <a:t>, kertakorvaus </a:t>
            </a:r>
          </a:p>
          <a:p>
            <a:r>
              <a:rPr lang="fi-FI" sz="1600" b="1" dirty="0" err="1" smtClean="0"/>
              <a:t>Tkv</a:t>
            </a:r>
            <a:r>
              <a:rPr lang="fi-FI" sz="1600" b="1" dirty="0" smtClean="0"/>
              <a:t> kertakorvaus ,</a:t>
            </a:r>
            <a:r>
              <a:rPr lang="fi-FI" sz="1600" dirty="0" smtClean="0"/>
              <a:t> pysyvän </a:t>
            </a:r>
            <a:r>
              <a:rPr lang="fi-FI" sz="1600" dirty="0" err="1" smtClean="0"/>
              <a:t>tkv</a:t>
            </a:r>
            <a:r>
              <a:rPr lang="fi-FI" sz="1600" dirty="0" smtClean="0"/>
              <a:t> varalle </a:t>
            </a:r>
          </a:p>
        </p:txBody>
      </p:sp>
      <p:sp>
        <p:nvSpPr>
          <p:cNvPr id="4" name="Päivämäärän paikkamerkki 3"/>
          <p:cNvSpPr>
            <a:spLocks noGrp="1"/>
          </p:cNvSpPr>
          <p:nvPr>
            <p:ph type="dt" sz="half" idx="10"/>
          </p:nvPr>
        </p:nvSpPr>
        <p:spPr/>
        <p:txBody>
          <a:bodyPr/>
          <a:lstStyle/>
          <a:p>
            <a:pPr>
              <a:defRPr/>
            </a:pPr>
            <a:fld id="{46E11E77-13F1-4B58-80E6-41A3B90B4F03}" type="datetime1">
              <a:rPr lang="fi-FI" smtClean="0"/>
              <a:pPr>
                <a:defRPr/>
              </a:pPr>
              <a:t>28.3.2019</a:t>
            </a:fld>
            <a:endParaRPr lang="fi-FI" dirty="0"/>
          </a:p>
        </p:txBody>
      </p:sp>
    </p:spTree>
    <p:extLst>
      <p:ext uri="{BB962C8B-B14F-4D97-AF65-F5344CB8AC3E}">
        <p14:creationId xmlns:p14="http://schemas.microsoft.com/office/powerpoint/2010/main" val="183656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6000" y="105821"/>
            <a:ext cx="8100000" cy="994172"/>
          </a:xfrm>
        </p:spPr>
        <p:txBody>
          <a:bodyPr/>
          <a:lstStyle/>
          <a:p>
            <a:r>
              <a:rPr lang="fi-FI" dirty="0" smtClean="0"/>
              <a:t>YEL ja </a:t>
            </a:r>
            <a:r>
              <a:rPr lang="fi-FI" dirty="0" err="1" smtClean="0"/>
              <a:t>TyEL</a:t>
            </a:r>
            <a:r>
              <a:rPr lang="fi-FI" dirty="0" smtClean="0"/>
              <a:t> kritiikki = luottamuskriisi ? </a:t>
            </a:r>
            <a:endParaRPr lang="fi-FI" dirty="0"/>
          </a:p>
        </p:txBody>
      </p:sp>
      <p:sp>
        <p:nvSpPr>
          <p:cNvPr id="3" name="Sisällön paikkamerkki 2"/>
          <p:cNvSpPr>
            <a:spLocks noGrp="1"/>
          </p:cNvSpPr>
          <p:nvPr>
            <p:ph idx="1"/>
          </p:nvPr>
        </p:nvSpPr>
        <p:spPr>
          <a:xfrm>
            <a:off x="576000" y="1010491"/>
            <a:ext cx="8100000" cy="3024000"/>
          </a:xfrm>
        </p:spPr>
        <p:txBody>
          <a:bodyPr/>
          <a:lstStyle/>
          <a:p>
            <a:r>
              <a:rPr lang="fi-FI" sz="2400" dirty="0" smtClean="0"/>
              <a:t>YEL kritiikki on osa laajempaa </a:t>
            </a:r>
            <a:r>
              <a:rPr lang="fi-FI" sz="2400" dirty="0" err="1" smtClean="0"/>
              <a:t>TyEL</a:t>
            </a:r>
            <a:r>
              <a:rPr lang="fi-FI" sz="2400" dirty="0" smtClean="0"/>
              <a:t> kritiikkiä </a:t>
            </a:r>
          </a:p>
          <a:p>
            <a:r>
              <a:rPr lang="fi-FI" sz="2400" dirty="0" smtClean="0"/>
              <a:t>Ajatuskoe: jos olisi uloskirjautumismahdollisuus </a:t>
            </a:r>
            <a:r>
              <a:rPr lang="fi-FI" sz="2400" dirty="0" err="1" smtClean="0"/>
              <a:t>TyEL:istä</a:t>
            </a:r>
            <a:r>
              <a:rPr lang="fi-FI" sz="2400" dirty="0" smtClean="0"/>
              <a:t> (minimi-</a:t>
            </a:r>
            <a:r>
              <a:rPr lang="fi-FI" sz="2400" dirty="0" err="1" smtClean="0"/>
              <a:t>TyEL</a:t>
            </a:r>
            <a:r>
              <a:rPr lang="fi-FI" sz="2400" dirty="0" smtClean="0"/>
              <a:t>) ja oma ”eläketili”</a:t>
            </a:r>
          </a:p>
          <a:p>
            <a:r>
              <a:rPr lang="fi-FI" sz="2400" dirty="0" smtClean="0"/>
              <a:t>Luottamus ”järjestelmään” koetuksella</a:t>
            </a:r>
          </a:p>
          <a:p>
            <a:pPr lvl="1"/>
            <a:r>
              <a:rPr lang="fi-FI" sz="2400" dirty="0" smtClean="0"/>
              <a:t>Markkinoinnin puute, ”brändi” huonossa kunnossa</a:t>
            </a:r>
          </a:p>
          <a:p>
            <a:pPr lvl="1"/>
            <a:r>
              <a:rPr lang="fi-FI" sz="2400" dirty="0" smtClean="0"/>
              <a:t>Vaikutusmahdollisuudet (hallintomalli)  ?</a:t>
            </a:r>
          </a:p>
          <a:p>
            <a:pPr lvl="1"/>
            <a:r>
              <a:rPr lang="fi-FI" sz="2400" dirty="0" smtClean="0"/>
              <a:t>Taloudellinen kestävyys??</a:t>
            </a:r>
          </a:p>
          <a:p>
            <a:pPr lvl="1"/>
            <a:r>
              <a:rPr lang="fi-FI" sz="2400" dirty="0" smtClean="0"/>
              <a:t>Läpinäkyvyys (”mekaniikka”, kustannukset, kilpailukeinot,…)</a:t>
            </a:r>
          </a:p>
          <a:p>
            <a:pPr lvl="1"/>
            <a:r>
              <a:rPr lang="fi-FI" sz="2400" dirty="0" smtClean="0"/>
              <a:t>Oikeudenmukaisuus yli sukupolvien????????? </a:t>
            </a:r>
            <a:endParaRPr lang="fi-FI" sz="2400" dirty="0"/>
          </a:p>
        </p:txBody>
      </p:sp>
      <p:sp>
        <p:nvSpPr>
          <p:cNvPr id="4" name="Dian numeron paikkamerkki 3"/>
          <p:cNvSpPr>
            <a:spLocks noGrp="1"/>
          </p:cNvSpPr>
          <p:nvPr>
            <p:ph type="sldNum" sz="quarter" idx="12"/>
          </p:nvPr>
        </p:nvSpPr>
        <p:spPr/>
        <p:txBody>
          <a:bodyPr/>
          <a:lstStyle/>
          <a:p>
            <a:fld id="{629A8EAC-8D09-4E2A-8E44-201C14B39164}" type="slidenum">
              <a:rPr lang="fi-FI" smtClean="0"/>
              <a:t>5</a:t>
            </a:fld>
            <a:endParaRPr lang="fi-FI"/>
          </a:p>
        </p:txBody>
      </p:sp>
    </p:spTree>
    <p:extLst>
      <p:ext uri="{BB962C8B-B14F-4D97-AF65-F5344CB8AC3E}">
        <p14:creationId xmlns:p14="http://schemas.microsoft.com/office/powerpoint/2010/main" val="85524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7146" y="0"/>
            <a:ext cx="8100000" cy="994172"/>
          </a:xfrm>
        </p:spPr>
        <p:txBody>
          <a:bodyPr/>
          <a:lstStyle/>
          <a:p>
            <a:r>
              <a:rPr lang="fi-FI" dirty="0" smtClean="0"/>
              <a:t>YEL ja </a:t>
            </a:r>
            <a:r>
              <a:rPr lang="fi-FI" dirty="0" err="1" smtClean="0"/>
              <a:t>TyEL</a:t>
            </a:r>
            <a:r>
              <a:rPr lang="fi-FI" dirty="0" smtClean="0"/>
              <a:t> kritiikki – miten luottamus palautuu? </a:t>
            </a:r>
            <a:endParaRPr lang="fi-FI" dirty="0"/>
          </a:p>
        </p:txBody>
      </p:sp>
      <p:sp>
        <p:nvSpPr>
          <p:cNvPr id="3" name="Sisällön paikkamerkki 2"/>
          <p:cNvSpPr>
            <a:spLocks noGrp="1"/>
          </p:cNvSpPr>
          <p:nvPr>
            <p:ph idx="1"/>
          </p:nvPr>
        </p:nvSpPr>
        <p:spPr>
          <a:xfrm>
            <a:off x="477146" y="928114"/>
            <a:ext cx="8100000" cy="3024000"/>
          </a:xfrm>
        </p:spPr>
        <p:txBody>
          <a:bodyPr/>
          <a:lstStyle/>
          <a:p>
            <a:r>
              <a:rPr lang="fi-FI" sz="2400" dirty="0" smtClean="0"/>
              <a:t>Markkinointi: viestintä/tarinat on osa ”</a:t>
            </a:r>
            <a:r>
              <a:rPr lang="fi-FI" sz="2400" dirty="0" err="1" smtClean="0"/>
              <a:t>TyEL</a:t>
            </a:r>
            <a:r>
              <a:rPr lang="fi-FI" sz="2400" dirty="0" smtClean="0"/>
              <a:t>-tuotetta”</a:t>
            </a:r>
          </a:p>
          <a:p>
            <a:r>
              <a:rPr lang="fi-FI" sz="2400" dirty="0" smtClean="0"/>
              <a:t> Vaikutusmahdollisuudet: yrittäjät mukaan kehittämiseen ja hallintoon </a:t>
            </a:r>
            <a:r>
              <a:rPr lang="fi-FI" sz="2400" dirty="0" smtClean="0">
                <a:sym typeface="Wingdings" panose="05000000000000000000" pitchFamily="2" charset="2"/>
              </a:rPr>
              <a:t> ”YEL on meidän yrittäjien juttu”</a:t>
            </a:r>
            <a:endParaRPr lang="fi-FI" sz="2400" dirty="0" smtClean="0"/>
          </a:p>
          <a:p>
            <a:r>
              <a:rPr lang="fi-FI" sz="2400" dirty="0" smtClean="0"/>
              <a:t>Taloudellinen kestävyys: ”ORSA” työskentely (5 v välein), johtopäätökset selkokielellä </a:t>
            </a:r>
          </a:p>
          <a:p>
            <a:r>
              <a:rPr lang="fi-FI" sz="2400" dirty="0" smtClean="0"/>
              <a:t>Läpinäkyvyys: koko järjestelmän talouden DNA raportointi selkokielellä (TELA)?</a:t>
            </a:r>
          </a:p>
          <a:p>
            <a:r>
              <a:rPr lang="fi-FI" sz="2400" dirty="0" smtClean="0"/>
              <a:t>Oikeudenmukaisuus: ”</a:t>
            </a:r>
            <a:r>
              <a:rPr lang="fi-FI" sz="2400" dirty="0" err="1" smtClean="0"/>
              <a:t>Musgraven</a:t>
            </a:r>
            <a:r>
              <a:rPr lang="fi-FI" sz="2400" dirty="0" smtClean="0"/>
              <a:t> säännöstä” kotimainen versio työn alle sukupolvikeskustelua varten, riskienjakomalli</a:t>
            </a:r>
          </a:p>
          <a:p>
            <a:endParaRPr lang="fi-FI" sz="2400" dirty="0" smtClean="0"/>
          </a:p>
          <a:p>
            <a:pPr marL="0" indent="0">
              <a:buNone/>
            </a:pPr>
            <a:r>
              <a:rPr lang="fi-FI" sz="2400" dirty="0" smtClean="0"/>
              <a:t> </a:t>
            </a:r>
            <a:endParaRPr lang="fi-FI" sz="2400" dirty="0"/>
          </a:p>
        </p:txBody>
      </p:sp>
      <p:sp>
        <p:nvSpPr>
          <p:cNvPr id="4" name="Dian numeron paikkamerkki 3"/>
          <p:cNvSpPr>
            <a:spLocks noGrp="1"/>
          </p:cNvSpPr>
          <p:nvPr>
            <p:ph type="sldNum" sz="quarter" idx="12"/>
          </p:nvPr>
        </p:nvSpPr>
        <p:spPr/>
        <p:txBody>
          <a:bodyPr/>
          <a:lstStyle/>
          <a:p>
            <a:fld id="{629A8EAC-8D09-4E2A-8E44-201C14B39164}" type="slidenum">
              <a:rPr lang="fi-FI" smtClean="0"/>
              <a:t>6</a:t>
            </a:fld>
            <a:endParaRPr lang="fi-FI"/>
          </a:p>
        </p:txBody>
      </p:sp>
    </p:spTree>
    <p:extLst>
      <p:ext uri="{BB962C8B-B14F-4D97-AF65-F5344CB8AC3E}">
        <p14:creationId xmlns:p14="http://schemas.microsoft.com/office/powerpoint/2010/main" val="128630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5655" y="2275172"/>
            <a:ext cx="8100000" cy="994172"/>
          </a:xfrm>
        </p:spPr>
        <p:txBody>
          <a:bodyPr/>
          <a:lstStyle/>
          <a:p>
            <a:pPr fontAlgn="base"/>
            <a:r>
              <a:rPr lang="fi-FI" sz="1000" b="1" dirty="0"/>
              <a:t>Miksi työeläkejärjestelmää suunnitellut Teivo Pentikäisen komitea päätyi 1960 siihen, että työeläkejärjestelmästä tehdään osittain rahastoiva, valtiotieteiden tohtori Matti Hannikainen</a:t>
            </a:r>
            <a:r>
              <a:rPr lang="fi-FI" sz="1000" b="1" dirty="0" smtClean="0"/>
              <a:t>?</a:t>
            </a:r>
            <a:br>
              <a:rPr lang="fi-FI" sz="1000" b="1" dirty="0" smtClean="0"/>
            </a:br>
            <a:r>
              <a:rPr lang="fi-FI" sz="1000" b="1" dirty="0"/>
              <a:t/>
            </a:r>
            <a:br>
              <a:rPr lang="fi-FI" sz="1000" b="1" dirty="0"/>
            </a:br>
            <a:r>
              <a:rPr lang="fi-FI" sz="1000" dirty="0"/>
              <a:t/>
            </a:r>
            <a:br>
              <a:rPr lang="fi-FI" sz="1000" dirty="0"/>
            </a:br>
            <a:r>
              <a:rPr lang="fi-FI" sz="1000" dirty="0"/>
              <a:t>”</a:t>
            </a:r>
            <a:r>
              <a:rPr lang="fi-FI" sz="1400" dirty="0"/>
              <a:t>Komitea istui pitkään ja oli eri mieltä monesta asiasta. Rahastointi oli yksi niistä. Voisi sanoa, että komitea kannatti lähtökohtaisesti suurempaa rahastointia. </a:t>
            </a:r>
            <a:r>
              <a:rPr lang="fi-FI" sz="1400" dirty="0">
                <a:solidFill>
                  <a:srgbClr val="FF0000"/>
                </a:solidFill>
              </a:rPr>
              <a:t>Oli kuitenkin kaksi suurta ongelmaa: inflaatio ja maksut.</a:t>
            </a:r>
            <a:r>
              <a:rPr lang="fi-FI" sz="1400" dirty="0"/>
              <a:t/>
            </a:r>
            <a:br>
              <a:rPr lang="fi-FI" sz="1400" dirty="0"/>
            </a:br>
            <a:r>
              <a:rPr lang="fi-FI" sz="1400" dirty="0">
                <a:solidFill>
                  <a:srgbClr val="FF0000"/>
                </a:solidFill>
              </a:rPr>
              <a:t>1960-luvun alun yhteiskunnassa oli vaikea sijoittaa rahastoituja pääomia niin, että eläkkeiden ostovoima olisi voitu kovassa inflaatiossa säilyttää. Tämä oli tärkein syy mennä osittaiseen rahastointiin.</a:t>
            </a:r>
            <a:br>
              <a:rPr lang="fi-FI" sz="1400" dirty="0">
                <a:solidFill>
                  <a:srgbClr val="FF0000"/>
                </a:solidFill>
              </a:rPr>
            </a:br>
            <a:r>
              <a:rPr lang="fi-FI" sz="1400" dirty="0"/>
              <a:t>Inflaatio jylläsi itse asiassa vuosikymmeniä. Mietinnön sanamuodoista voi päätellä, inflaation ajateltiin olevan pienempi joskus tulevaisuudessa. Niinhän tapahtuikin, mutta vasta 1980-luvulla.</a:t>
            </a:r>
            <a:br>
              <a:rPr lang="fi-FI" sz="1400" dirty="0"/>
            </a:br>
            <a:r>
              <a:rPr lang="fi-FI" sz="1400" dirty="0"/>
              <a:t>Toinen syy olivat maksut. </a:t>
            </a:r>
            <a:r>
              <a:rPr lang="fi-FI" sz="1400" dirty="0">
                <a:solidFill>
                  <a:srgbClr val="FF0000"/>
                </a:solidFill>
              </a:rPr>
              <a:t>Puhtaasti rahastoiva järjestelmä ei voinut tulla kyseeseen, sillä olisi käynyt kalliiksi rahastoida tulevat eläkkeet täysimääräisesti koko ajan</a:t>
            </a:r>
            <a:r>
              <a:rPr lang="fi-FI" sz="1400" dirty="0"/>
              <a:t>. Maksuista olisi tullut aluksi liian korkeita. Oli sekin ongelma, että puhdas rahastoiva järjestelmä olisi tullut voimaan hyvin hitaasti. Miten silloin olisi hoidettu vanhimpien ikäluokkien eläkkeet?</a:t>
            </a:r>
            <a:br>
              <a:rPr lang="fi-FI" sz="1400" dirty="0"/>
            </a:br>
            <a:r>
              <a:rPr lang="fi-FI" sz="1400" dirty="0"/>
              <a:t>Jos olisi menty täysin jakojärjestelmään, jossa eläkkeet maksetaan suunnilleen kunakin hetkenä kerättävillä eläkemaksuilla, inflaation vaikutus olisi vältetty</a:t>
            </a:r>
            <a:r>
              <a:rPr lang="fi-FI" sz="1400" dirty="0">
                <a:solidFill>
                  <a:srgbClr val="FF0000"/>
                </a:solidFill>
              </a:rPr>
              <a:t>. Komiteassa kuitenkin ajateltiin, että olisi ollut oikeudenmukaista, että kukin sukupolvi maksaisi omat eläkkeensä</a:t>
            </a:r>
            <a:r>
              <a:rPr lang="fi-FI" sz="1400" dirty="0"/>
              <a:t>.</a:t>
            </a:r>
            <a:br>
              <a:rPr lang="fi-FI" sz="1400" dirty="0"/>
            </a:br>
            <a:r>
              <a:rPr lang="fi-FI" sz="1400" dirty="0"/>
              <a:t>Tällaisessa puhtaassa jakojärjestelmässä taas suurempi maksurasitus olisi silloin aina siirtynyt tulevaisuuteen, kun eläkkeet ajan myötä kasvoivat. </a:t>
            </a:r>
            <a:r>
              <a:rPr lang="fi-FI" sz="1400" dirty="0">
                <a:solidFill>
                  <a:srgbClr val="FF0000"/>
                </a:solidFill>
              </a:rPr>
              <a:t>Puhdas jakojärjestelmäkään ei siis tullut kyseeseen. Tehtiin kompromissi.”</a:t>
            </a:r>
            <a:r>
              <a:rPr lang="fi-FI" sz="1400" dirty="0"/>
              <a:t/>
            </a:r>
            <a:br>
              <a:rPr lang="fi-FI" sz="1400" dirty="0"/>
            </a:br>
            <a:endParaRPr lang="fi-FI" sz="1400" dirty="0"/>
          </a:p>
        </p:txBody>
      </p:sp>
      <p:sp>
        <p:nvSpPr>
          <p:cNvPr id="4" name="Dian numeron paikkamerkki 3"/>
          <p:cNvSpPr>
            <a:spLocks noGrp="1"/>
          </p:cNvSpPr>
          <p:nvPr>
            <p:ph type="sldNum" sz="quarter" idx="12"/>
          </p:nvPr>
        </p:nvSpPr>
        <p:spPr/>
        <p:txBody>
          <a:bodyPr/>
          <a:lstStyle/>
          <a:p>
            <a:fld id="{629A8EAC-8D09-4E2A-8E44-201C14B39164}" type="slidenum">
              <a:rPr lang="fi-FI" smtClean="0"/>
              <a:t>7</a:t>
            </a:fld>
            <a:endParaRPr lang="fi-FI"/>
          </a:p>
        </p:txBody>
      </p:sp>
      <p:sp>
        <p:nvSpPr>
          <p:cNvPr id="5" name="Tekstiruutu 4"/>
          <p:cNvSpPr txBox="1"/>
          <p:nvPr/>
        </p:nvSpPr>
        <p:spPr>
          <a:xfrm>
            <a:off x="590243" y="174928"/>
            <a:ext cx="3765412" cy="369332"/>
          </a:xfrm>
          <a:prstGeom prst="rect">
            <a:avLst/>
          </a:prstGeom>
          <a:noFill/>
        </p:spPr>
        <p:txBody>
          <a:bodyPr wrap="square" rtlCol="0">
            <a:spAutoFit/>
          </a:bodyPr>
          <a:lstStyle/>
          <a:p>
            <a:r>
              <a:rPr lang="fi-FI" b="1" dirty="0" smtClean="0">
                <a:solidFill>
                  <a:schemeClr val="accent2">
                    <a:lumMod val="75000"/>
                    <a:lumOff val="25000"/>
                  </a:schemeClr>
                </a:solidFill>
              </a:rPr>
              <a:t>”</a:t>
            </a:r>
            <a:r>
              <a:rPr lang="fi-FI" b="1" dirty="0" smtClean="0">
                <a:solidFill>
                  <a:srgbClr val="00B0F0"/>
                </a:solidFill>
              </a:rPr>
              <a:t>TARINA :</a:t>
            </a:r>
            <a:r>
              <a:rPr lang="fi-FI" b="1" dirty="0" smtClean="0">
                <a:solidFill>
                  <a:schemeClr val="accent2">
                    <a:lumMod val="75000"/>
                    <a:lumOff val="25000"/>
                  </a:schemeClr>
                </a:solidFill>
              </a:rPr>
              <a:t> </a:t>
            </a:r>
            <a:r>
              <a:rPr lang="fi-FI" b="1" dirty="0" smtClean="0">
                <a:solidFill>
                  <a:srgbClr val="00B0F0"/>
                </a:solidFill>
              </a:rPr>
              <a:t>LUOMISKERTOMUS” </a:t>
            </a:r>
            <a:endParaRPr lang="fi-FI" b="1" dirty="0">
              <a:solidFill>
                <a:srgbClr val="00B0F0"/>
              </a:solidFill>
            </a:endParaRPr>
          </a:p>
        </p:txBody>
      </p:sp>
    </p:spTree>
    <p:extLst>
      <p:ext uri="{BB962C8B-B14F-4D97-AF65-F5344CB8AC3E}">
        <p14:creationId xmlns:p14="http://schemas.microsoft.com/office/powerpoint/2010/main" val="86021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TELAN materiaalia</a:t>
            </a:r>
            <a:endParaRPr lang="fi-FI" dirty="0"/>
          </a:p>
        </p:txBody>
      </p:sp>
      <p:pic>
        <p:nvPicPr>
          <p:cNvPr id="5" name="Sisällön paikkamerkki 4"/>
          <p:cNvPicPr>
            <a:picLocks noGrp="1" noChangeAspect="1"/>
          </p:cNvPicPr>
          <p:nvPr>
            <p:ph idx="1"/>
          </p:nvPr>
        </p:nvPicPr>
        <p:blipFill>
          <a:blip r:embed="rId2"/>
          <a:stretch>
            <a:fillRect/>
          </a:stretch>
        </p:blipFill>
        <p:spPr>
          <a:xfrm>
            <a:off x="1197991" y="1498566"/>
            <a:ext cx="6196722" cy="3024188"/>
          </a:xfrm>
          <a:prstGeom prst="rect">
            <a:avLst/>
          </a:prstGeom>
        </p:spPr>
      </p:pic>
      <p:sp>
        <p:nvSpPr>
          <p:cNvPr id="4" name="Dian numeron paikkamerkki 3"/>
          <p:cNvSpPr>
            <a:spLocks noGrp="1"/>
          </p:cNvSpPr>
          <p:nvPr>
            <p:ph type="sldNum" sz="quarter" idx="12"/>
          </p:nvPr>
        </p:nvSpPr>
        <p:spPr/>
        <p:txBody>
          <a:bodyPr/>
          <a:lstStyle/>
          <a:p>
            <a:fld id="{629A8EAC-8D09-4E2A-8E44-201C14B39164}" type="slidenum">
              <a:rPr lang="fi-FI" smtClean="0"/>
              <a:t>8</a:t>
            </a:fld>
            <a:endParaRPr lang="fi-FI"/>
          </a:p>
        </p:txBody>
      </p:sp>
    </p:spTree>
    <p:extLst>
      <p:ext uri="{BB962C8B-B14F-4D97-AF65-F5344CB8AC3E}">
        <p14:creationId xmlns:p14="http://schemas.microsoft.com/office/powerpoint/2010/main" val="359327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2007" y="0"/>
            <a:ext cx="8100000" cy="994172"/>
          </a:xfrm>
        </p:spPr>
        <p:txBody>
          <a:bodyPr/>
          <a:lstStyle/>
          <a:p>
            <a:r>
              <a:rPr lang="fi-FI" dirty="0" err="1" smtClean="0"/>
              <a:t>TELAn</a:t>
            </a:r>
            <a:r>
              <a:rPr lang="fi-FI" dirty="0" smtClean="0"/>
              <a:t> materiaalia…</a:t>
            </a:r>
            <a:endParaRPr lang="fi-FI" dirty="0"/>
          </a:p>
        </p:txBody>
      </p:sp>
      <p:pic>
        <p:nvPicPr>
          <p:cNvPr id="5" name="Sisällön paikkamerkki 4"/>
          <p:cNvPicPr>
            <a:picLocks noGrp="1" noChangeAspect="1"/>
          </p:cNvPicPr>
          <p:nvPr>
            <p:ph idx="1"/>
          </p:nvPr>
        </p:nvPicPr>
        <p:blipFill>
          <a:blip r:embed="rId2"/>
          <a:stretch>
            <a:fillRect/>
          </a:stretch>
        </p:blipFill>
        <p:spPr>
          <a:xfrm>
            <a:off x="652007" y="1167958"/>
            <a:ext cx="6440556" cy="3475603"/>
          </a:xfrm>
          <a:prstGeom prst="rect">
            <a:avLst/>
          </a:prstGeom>
        </p:spPr>
      </p:pic>
      <p:sp>
        <p:nvSpPr>
          <p:cNvPr id="4" name="Dian numeron paikkamerkki 3"/>
          <p:cNvSpPr>
            <a:spLocks noGrp="1"/>
          </p:cNvSpPr>
          <p:nvPr>
            <p:ph type="sldNum" sz="quarter" idx="12"/>
          </p:nvPr>
        </p:nvSpPr>
        <p:spPr/>
        <p:txBody>
          <a:bodyPr/>
          <a:lstStyle/>
          <a:p>
            <a:fld id="{629A8EAC-8D09-4E2A-8E44-201C14B39164}" type="slidenum">
              <a:rPr lang="fi-FI" smtClean="0"/>
              <a:t>9</a:t>
            </a:fld>
            <a:endParaRPr lang="fi-FI"/>
          </a:p>
        </p:txBody>
      </p:sp>
    </p:spTree>
    <p:extLst>
      <p:ext uri="{BB962C8B-B14F-4D97-AF65-F5344CB8AC3E}">
        <p14:creationId xmlns:p14="http://schemas.microsoft.com/office/powerpoint/2010/main" val="3934520530"/>
      </p:ext>
    </p:extLst>
  </p:cSld>
  <p:clrMapOvr>
    <a:masterClrMapping/>
  </p:clrMapOvr>
</p:sld>
</file>

<file path=ppt/theme/theme1.xml><?xml version="1.0" encoding="utf-8"?>
<a:theme xmlns:a="http://schemas.openxmlformats.org/drawingml/2006/main" name="LahiTapiola_FI">
  <a:themeElements>
    <a:clrScheme name="LähiTapiola">
      <a:dk1>
        <a:sysClr val="windowText" lastClr="000000"/>
      </a:dk1>
      <a:lt1>
        <a:sysClr val="window" lastClr="FFFFFF"/>
      </a:lt1>
      <a:dk2>
        <a:srgbClr val="006D87"/>
      </a:dk2>
      <a:lt2>
        <a:srgbClr val="F1F2F3"/>
      </a:lt2>
      <a:accent1>
        <a:srgbClr val="00A1D4"/>
      </a:accent1>
      <a:accent2>
        <a:srgbClr val="003665"/>
      </a:accent2>
      <a:accent3>
        <a:srgbClr val="B5BDC1"/>
      </a:accent3>
      <a:accent4>
        <a:srgbClr val="96C95F"/>
      </a:accent4>
      <a:accent5>
        <a:srgbClr val="FFB14D"/>
      </a:accent5>
      <a:accent6>
        <a:srgbClr val="BF587A"/>
      </a:accent6>
      <a:hlink>
        <a:srgbClr val="00A1D4"/>
      </a:hlink>
      <a:folHlink>
        <a:srgbClr val="003665"/>
      </a:folHlink>
    </a:clrScheme>
    <a:fontScheme name="LähiTapiola">
      <a:majorFont>
        <a:latin typeface="Rockwell"/>
        <a:ea typeface=""/>
        <a:cs typeface=""/>
      </a:majorFont>
      <a:minorFont>
        <a:latin typeface="Segoe UI"/>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hiTapiola PowerPoint template_FI.potx" id="{01B036CD-3192-4618-8EF0-462BD6412A0B}" vid="{BC7A9641-35DD-41BF-A9D7-ABF3D6AD5222}"/>
    </a:ext>
  </a:extLst>
</a:theme>
</file>

<file path=ppt/theme/theme2.xml><?xml version="1.0" encoding="utf-8"?>
<a:theme xmlns:a="http://schemas.openxmlformats.org/drawingml/2006/main" name="Blank">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LahiTapiola PowerPoint template_FI</Template>
  <TotalTime>8138</TotalTime>
  <Words>713</Words>
  <Application>Microsoft Office PowerPoint</Application>
  <PresentationFormat>Näytössä katseltava esitys (16:9)</PresentationFormat>
  <Paragraphs>100</Paragraphs>
  <Slides>14</Slides>
  <Notes>3</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14</vt:i4>
      </vt:variant>
    </vt:vector>
  </HeadingPairs>
  <TitlesOfParts>
    <vt:vector size="24" baseType="lpstr">
      <vt:lpstr>ＭＳ Ｐゴシック</vt:lpstr>
      <vt:lpstr>Arial</vt:lpstr>
      <vt:lpstr>Calibri</vt:lpstr>
      <vt:lpstr>Rockwell</vt:lpstr>
      <vt:lpstr>Segoe UI</vt:lpstr>
      <vt:lpstr>Segoe UI Semibold</vt:lpstr>
      <vt:lpstr>Verdana</vt:lpstr>
      <vt:lpstr>Wingdings</vt:lpstr>
      <vt:lpstr>LahiTapiola_FI</vt:lpstr>
      <vt:lpstr>Blank</vt:lpstr>
      <vt:lpstr> ”Yrittäjän YEL-turvan kehittäminen - ajatuksia boxin ulkopuolelta”</vt:lpstr>
      <vt:lpstr>Yrittäjän maailma – fantasia ja todellisuus</vt:lpstr>
      <vt:lpstr>Laskettuja maksuja, painotettu keskimääräinen maksu</vt:lpstr>
      <vt:lpstr>Yrittäjän vaihtoehtoinen tuotepaketti, kuultuja toiveita … </vt:lpstr>
      <vt:lpstr>YEL ja TyEL kritiikki = luottamuskriisi ? </vt:lpstr>
      <vt:lpstr>YEL ja TyEL kritiikki – miten luottamus palautuu? </vt:lpstr>
      <vt:lpstr>Miksi työeläkejärjestelmää suunnitellut Teivo Pentikäisen komitea päätyi 1960 siihen, että työeläkejärjestelmästä tehdään osittain rahastoiva, valtiotieteiden tohtori Matti Hannikainen?   ”Komitea istui pitkään ja oli eri mieltä monesta asiasta. Rahastointi oli yksi niistä. Voisi sanoa, että komitea kannatti lähtökohtaisesti suurempaa rahastointia. Oli kuitenkin kaksi suurta ongelmaa: inflaatio ja maksut. 1960-luvun alun yhteiskunnassa oli vaikea sijoittaa rahastoituja pääomia niin, että eläkkeiden ostovoima olisi voitu kovassa inflaatiossa säilyttää. Tämä oli tärkein syy mennä osittaiseen rahastointiin. Inflaatio jylläsi itse asiassa vuosikymmeniä. Mietinnön sanamuodoista voi päätellä, inflaation ajateltiin olevan pienempi joskus tulevaisuudessa. Niinhän tapahtuikin, mutta vasta 1980-luvulla. Toinen syy olivat maksut. Puhtaasti rahastoiva järjestelmä ei voinut tulla kyseeseen, sillä olisi käynyt kalliiksi rahastoida tulevat eläkkeet täysimääräisesti koko ajan. Maksuista olisi tullut aluksi liian korkeita. Oli sekin ongelma, että puhdas rahastoiva järjestelmä olisi tullut voimaan hyvin hitaasti. Miten silloin olisi hoidettu vanhimpien ikäluokkien eläkkeet? Jos olisi menty täysin jakojärjestelmään, jossa eläkkeet maksetaan suunnilleen kunakin hetkenä kerättävillä eläkemaksuilla, inflaation vaikutus olisi vältetty. Komiteassa kuitenkin ajateltiin, että olisi ollut oikeudenmukaista, että kukin sukupolvi maksaisi omat eläkkeensä. Tällaisessa puhtaassa jakojärjestelmässä taas suurempi maksurasitus olisi silloin aina siirtynyt tulevaisuuteen, kun eläkkeet ajan myötä kasvoivat. Puhdas jakojärjestelmäkään ei siis tullut kyseeseen. Tehtiin kompromissi.” </vt:lpstr>
      <vt:lpstr>TELAN materiaalia</vt:lpstr>
      <vt:lpstr>TELAn materiaalia…</vt:lpstr>
      <vt:lpstr>Sijoitustuotot TyEL , LT –vahinko, LT -henki</vt:lpstr>
      <vt:lpstr>KOLME TEESIÄ UUDISTAJILLE   </vt:lpstr>
      <vt:lpstr>OTTEITA ETK:N  YEL-BLOGI-SARJASTA</vt:lpstr>
      <vt:lpstr>OTTEITA ETK:N  YEL-BLOGI-SARJASTA</vt:lpstr>
      <vt:lpstr>PowerPoint-esitys</vt:lpstr>
    </vt:vector>
  </TitlesOfParts>
  <Company>LähiTapiola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Näin käytät oletusmallipohjassa  olevia kuvadioja</dc:title>
  <dc:creator>Niskala Kimmo</dc:creator>
  <cp:lastModifiedBy>Mäkinen Hanna</cp:lastModifiedBy>
  <cp:revision>225</cp:revision>
  <cp:lastPrinted>2018-09-21T11:20:23Z</cp:lastPrinted>
  <dcterms:created xsi:type="dcterms:W3CDTF">2018-08-23T10:06:37Z</dcterms:created>
  <dcterms:modified xsi:type="dcterms:W3CDTF">2019-03-28T15:57:57Z</dcterms:modified>
</cp:coreProperties>
</file>